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95" r:id="rId3"/>
    <p:sldId id="296" r:id="rId4"/>
    <p:sldId id="305" r:id="rId5"/>
    <p:sldId id="304" r:id="rId6"/>
    <p:sldId id="306" r:id="rId7"/>
    <p:sldId id="307" r:id="rId8"/>
    <p:sldId id="308" r:id="rId9"/>
    <p:sldId id="303" r:id="rId10"/>
    <p:sldId id="309" r:id="rId11"/>
    <p:sldId id="311" r:id="rId12"/>
    <p:sldId id="310" r:id="rId13"/>
    <p:sldId id="312" r:id="rId14"/>
    <p:sldId id="329" r:id="rId15"/>
    <p:sldId id="313" r:id="rId16"/>
    <p:sldId id="314" r:id="rId17"/>
    <p:sldId id="315" r:id="rId18"/>
    <p:sldId id="330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6" r:id="rId28"/>
    <p:sldId id="297" r:id="rId29"/>
    <p:sldId id="327" r:id="rId30"/>
    <p:sldId id="328" r:id="rId31"/>
    <p:sldId id="301" r:id="rId32"/>
    <p:sldId id="331" r:id="rId33"/>
  </p:sldIdLst>
  <p:sldSz cx="12801600" cy="9601200" type="A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279525" indent="-3651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919288" indent="-5476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559050" indent="-7302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3" autoAdjust="0"/>
    <p:restoredTop sz="94760" autoAdjust="0"/>
  </p:normalViewPr>
  <p:slideViewPr>
    <p:cSldViewPr>
      <p:cViewPr>
        <p:scale>
          <a:sx n="50" d="100"/>
          <a:sy n="50" d="100"/>
        </p:scale>
        <p:origin x="-1380" y="-174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CC11939-AB59-4272-AE82-A6879D1508DB}" type="datetimeFigureOut">
              <a:rPr lang="es-AR"/>
              <a:pPr>
                <a:defRPr/>
              </a:pPr>
              <a:t>16/09/2011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AR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AR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9FE095F-2877-4D7C-AE60-0B08DF22F634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670970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18555-0CB1-41C8-B25F-5867134B4A55}" type="datetime1">
              <a:rPr lang="es-ES"/>
              <a:pPr>
                <a:defRPr/>
              </a:pPr>
              <a:t>16/09/2011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32DDD-C789-43B2-B54B-4C31FC2044F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2617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4A4F6-BF8E-40A5-B5E1-D4B8A6B0C49E}" type="datetime1">
              <a:rPr lang="es-ES"/>
              <a:pPr>
                <a:defRPr/>
              </a:pPr>
              <a:t>16/09/2011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3892A-450A-43D9-966D-49314B0AFAC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8383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281160" y="384494"/>
            <a:ext cx="2880360" cy="81921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40080" y="384494"/>
            <a:ext cx="8427720" cy="819213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C6890-0E63-4322-85DB-92E5EF2511A2}" type="datetime1">
              <a:rPr lang="es-ES"/>
              <a:pPr>
                <a:defRPr/>
              </a:pPr>
              <a:t>16/09/2011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4AF44-3B2D-464C-B8F5-7E9A51ADDC6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7891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48683-E4D1-4CFD-B730-88366CDCB600}" type="datetime1">
              <a:rPr lang="es-ES"/>
              <a:pPr>
                <a:defRPr/>
              </a:pPr>
              <a:t>16/09/2011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0AADB-3A55-4ED0-9928-D513CB2C2D5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7852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24F7E-6027-42C5-9E8E-AE42AC07B686}" type="datetime1">
              <a:rPr lang="es-ES"/>
              <a:pPr>
                <a:defRPr/>
              </a:pPr>
              <a:t>16/09/2011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72451-1550-45FC-9096-4B54D079DD2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1222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400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5074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79030-396B-46DD-AC81-97DE8285B041}" type="datetime1">
              <a:rPr lang="es-ES"/>
              <a:pPr>
                <a:defRPr/>
              </a:pPr>
              <a:t>16/09/2011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B87EA-4E95-453C-962C-31721335430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895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79A21-7A06-4216-8C09-976CAB4C6E8F}" type="datetime1">
              <a:rPr lang="es-ES"/>
              <a:pPr>
                <a:defRPr/>
              </a:pPr>
              <a:t>16/09/2011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A4DCC-F0FE-454A-8D05-2EC8E23BA01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7465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E368D-920C-406E-8A9C-ADDCD0A79F5A}" type="datetime1">
              <a:rPr lang="es-ES"/>
              <a:pPr>
                <a:defRPr/>
              </a:pPr>
              <a:t>16/09/2011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B4AAF-11AE-4C8C-9111-5292E3E15B9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5177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7C428-F233-421D-8940-0DFB210AB11F}" type="datetime1">
              <a:rPr lang="es-ES"/>
              <a:pPr>
                <a:defRPr/>
              </a:pPr>
              <a:t>16/09/2011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5CD0C-E1A7-4B52-B716-3F8B3C73302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3476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58E36-1609-44E2-A888-E80FD0C868E6}" type="datetime1">
              <a:rPr lang="es-ES"/>
              <a:pPr>
                <a:defRPr/>
              </a:pPr>
              <a:t>16/09/2011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BAA25-18E5-4471-A538-B5103CA3A16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5274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 rtlCol="0">
            <a:normAutofit/>
          </a:bodyPr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8E7C8-1552-4135-9FA7-090470FD9F34}" type="datetime1">
              <a:rPr lang="es-ES"/>
              <a:pPr>
                <a:defRPr/>
              </a:pPr>
              <a:t>16/09/2011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62FC5-2A76-4CCB-A28C-0B5564931B0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2761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639763" y="384175"/>
            <a:ext cx="115220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016" tIns="64008" rIns="128016" bIns="640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39763" y="2239963"/>
            <a:ext cx="11522075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39763" y="8899525"/>
            <a:ext cx="2987675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B6A940-9333-4E18-8851-E6E30D29A29E}" type="datetime1">
              <a:rPr lang="es-ES"/>
              <a:pPr>
                <a:defRPr/>
              </a:pPr>
              <a:t>16/09/2011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73563" y="8899525"/>
            <a:ext cx="4054475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9174163" y="8899525"/>
            <a:ext cx="2987675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0C951B-149B-488D-AC75-451E255CB61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5pPr>
      <a:lvl6pPr marL="64008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6pPr>
      <a:lvl7pPr marL="128016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7pPr>
      <a:lvl8pPr marL="192024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8pPr>
      <a:lvl9pPr marL="256032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9pPr>
    </p:titleStyle>
    <p:bodyStyle>
      <a:lvl1pPr marL="479425" indent="-4794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39813" indent="-4000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190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39963" indent="-3190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9725" indent="-3190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2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hyperlink" Target="http://catedralsansalvador.org/category/sacramentos/bautismo/" TargetMode="Externa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.gif"/><Relationship Id="rId7" Type="http://schemas.openxmlformats.org/officeDocument/2006/relationships/image" Target="../media/image4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hyperlink" Target="http://www.iglesiacatolicamagisterio.com/" TargetMode="External"/><Relationship Id="rId9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3.gif"/><Relationship Id="rId7" Type="http://schemas.openxmlformats.org/officeDocument/2006/relationships/image" Target="../media/image5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3.gif"/><Relationship Id="rId7" Type="http://schemas.openxmlformats.org/officeDocument/2006/relationships/image" Target="../media/image5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3.gif"/><Relationship Id="rId7" Type="http://schemas.openxmlformats.org/officeDocument/2006/relationships/image" Target="../media/image6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Relationship Id="rId9" Type="http://schemas.openxmlformats.org/officeDocument/2006/relationships/image" Target="../media/image6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gif"/><Relationship Id="rId7" Type="http://schemas.openxmlformats.org/officeDocument/2006/relationships/hyperlink" Target="http://johngarratt.com.au/index.php/product/9780814625668-communio-sanctorum-the-church-as-the-communion-of-saints-bilaterale-arbeitsgruppe-der-deutschen-bischofskonferenz-und-der-kirchenleitung-der-vereinigten-evangelisch-lutherische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://johngarratt.com.au/index.php/product/9780814654965-communion-of-the-saints-foundation-nature-and-structure-of-the-church-miguel-m-garijo-guembe" TargetMode="External"/><Relationship Id="rId10" Type="http://schemas.openxmlformats.org/officeDocument/2006/relationships/image" Target="../media/image7.jpeg"/><Relationship Id="rId4" Type="http://schemas.openxmlformats.org/officeDocument/2006/relationships/image" Target="../media/image4.jpeg"/><Relationship Id="rId9" Type="http://schemas.openxmlformats.org/officeDocument/2006/relationships/hyperlink" Target="http://johngarratt.com.au/index.php/product/9781606083093-the-communion-of-saints-a-study-of-the-origin-and-development-of-luthers-doctrine-of-the-church-herman-amberg-preus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1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1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ctrTitle"/>
          </p:nvPr>
        </p:nvSpPr>
        <p:spPr>
          <a:xfrm>
            <a:off x="1071563" y="1071563"/>
            <a:ext cx="11161712" cy="2057400"/>
          </a:xfrm>
        </p:spPr>
        <p:txBody>
          <a:bodyPr/>
          <a:lstStyle/>
          <a:p>
            <a:pPr eaLnBrk="1" hangingPunct="1">
              <a:defRPr/>
            </a:pPr>
            <a:r>
              <a:rPr lang="es-AR" sz="15000" spc="-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s-AR" sz="15000" spc="-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FE</a:t>
            </a:r>
            <a:r>
              <a:rPr lang="es-AR" sz="15000" spc="-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cristiana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040438" y="3211513"/>
            <a:ext cx="5545137" cy="5621337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AR" sz="5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 curso del</a:t>
            </a:r>
            <a:endParaRPr lang="es-AR" sz="3600" dirty="0" smtClean="0">
              <a:solidFill>
                <a:srgbClr val="FFFF00"/>
              </a:solidFill>
              <a:latin typeface="Elephant" pitchFamily="18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s-AR" sz="5500" dirty="0" smtClean="0">
                <a:solidFill>
                  <a:srgbClr val="FFFF00"/>
                </a:solidFill>
                <a:latin typeface="Elephant" pitchFamily="18" charset="0"/>
                <a:cs typeface="Times New Roman" pitchFamily="18" charset="0"/>
              </a:rPr>
              <a:t>I</a:t>
            </a:r>
            <a:r>
              <a:rPr lang="es-AR" sz="5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NSTITUTO de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s-AR" sz="5500" dirty="0" smtClean="0">
                <a:solidFill>
                  <a:srgbClr val="FFFF00"/>
                </a:solidFill>
                <a:latin typeface="Elephant" pitchFamily="18" charset="0"/>
                <a:cs typeface="Times New Roman" pitchFamily="18" charset="0"/>
              </a:rPr>
              <a:t>F</a:t>
            </a:r>
            <a:r>
              <a:rPr lang="es-AR" sz="5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ORMACIÓN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s-AR" sz="5500" dirty="0" smtClean="0">
                <a:solidFill>
                  <a:srgbClr val="FFFF00"/>
                </a:solidFill>
                <a:latin typeface="Elephant" pitchFamily="18" charset="0"/>
                <a:cs typeface="Times New Roman" pitchFamily="18" charset="0"/>
              </a:rPr>
              <a:t>T</a:t>
            </a:r>
            <a:r>
              <a:rPr lang="es-AR" sz="5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EOLÓGICA por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s-AR" sz="5500" dirty="0" smtClean="0">
                <a:solidFill>
                  <a:srgbClr val="FFFF00"/>
                </a:solidFill>
                <a:latin typeface="Elephant" pitchFamily="18" charset="0"/>
                <a:cs typeface="Times New Roman" pitchFamily="18" charset="0"/>
              </a:rPr>
              <a:t>I</a:t>
            </a:r>
            <a:r>
              <a:rPr lang="es-AR" sz="5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NTERNET</a:t>
            </a:r>
            <a:endParaRPr lang="es-AR" sz="5500" b="1" cap="all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es-ES" sz="5500" b="1" cap="all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688388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9 Marcador de contenido" descr="esc-ift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3287713"/>
            <a:ext cx="4306888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E340E-EC93-411B-88CA-19D4EEBAF8E1}" type="slidenum">
              <a:rPr lang="es-ES" smtClean="0"/>
              <a:pPr>
                <a:defRPr/>
              </a:pPr>
              <a:t>1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9 Marcador de contenido"/>
          <p:cNvSpPr>
            <a:spLocks noGrp="1"/>
          </p:cNvSpPr>
          <p:nvPr>
            <p:ph idx="1"/>
          </p:nvPr>
        </p:nvSpPr>
        <p:spPr>
          <a:xfrm>
            <a:off x="6688138" y="912813"/>
            <a:ext cx="5113337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Por tanto, su estructura no se puede separar de su realidad comunional, no se puede sobreponer a ella ni puede entenderse como un modo de automantenerse y autogobernarse por sí misma después de un primer periodo de “carismático” fervor. </a:t>
            </a: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Los mismos sacramentos que hacen la Iglesia son los que la estructuran para que sea en la tierra el sacramento universal de salvación. </a:t>
            </a: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1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11272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00" y="60960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3" y="9842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882E61-29D9-4A19-9035-C3C08E5F59D3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  <p:sp>
        <p:nvSpPr>
          <p:cNvPr id="11275" name="AutoShape 12" descr="data:image/jpg;base64,/9j/4AAQSkZJRgABAQAAAQABAAD/2wCEAAkGBhQSERUUEhQVFBUVGBgYFxgXGBcXGBcaGBgXFxgcFxgZHSceFxojGRwYHy8gIycpLCwsGB4xNTAqNSYrLCkBCQoKDgwOGg8PGiwfHyQqLCksKSwsLCksLCkpLCkpLCwsKSwsLCwsLCkpLCkpLCwsKSksLCwsKSwsLCwsLCksLP/AABEIAPQAzwMBIgACEQEDEQH/xAAbAAABBQEBAAAAAAAAAAAAAAAFAAECBAYDB//EAEEQAAIBAgQDBgQEAwYGAgMAAAECEQADBBIhMQVBUQYTImFxgTKRobFCwdHwFCOCBzNSYnLhFZKissLxJFNDY9L/xAAZAQADAQEBAAAAAAAAAAAAAAAAAwQCAQX/xAApEQACAgICAQMDBAMAAAAAAAAAAQIRAyESMUEEIlETMnEjYZHwM6Hh/9oADAMBAAIRAxEAPwDX1KKQFPFXEoqVPFOBQA0U9KKeKAGp4p6QoAUUqeKQFADUqlFKKAIxU1tSCdNI+tNVq3fYoxnbL061mVo0lZUilFSdiSSdzTVoyNFNFSpUARpVKmIoAaKaKlFNQBGlUopooAiaUU8UooOkQKcCnp4oODRTxTxT0AMKHcX47bw4AbV21VRudYknkKvYm8ERmOygnXyE15djeId5fa5cLITvlMhdRlCgEEiIkc6xOVLRuCTewrd7Q37rAi7kEmBb8IXrmzasI+3ytcP49iBlJJYOSqh4YEgGArLrGhJO/rWYTiblwAczRKsMyqAc0ykasDvB2rUcO7LkqHDhZzQERVGrKwENIiV5dTUDnLlplKiq2arhXElv21caEjVeYP6b1crO9mcMyXbgPw5QVkAMZZhBiAcuUcvxVo6vxtuKbJZJJ6GpU9KtmRqjintBAZOcfIVOquNCwpKEksdY5LoZHz5VPnulTofhq3aO9p5AJ5ianUUaRI51OqEJY1KlFKg4NT0opUANSinpUARpU8UooAjSinpRQdIgU9IU4oOCinFKnoAGdoyP4W9OvgOmmu2mvXb3ryS9cuqzZFUlSG2EzI1JiTpAgbQa9pxWGFxGRgCGBBB2M149xbDPauZGWboJBJUkNG4zDRuXy60jKtobDphHhge8/wDfFHZO6tlhJy6kw0zHwrOh1arljBPZxNtR3ttXVlf+azgnRVeORDGfblVKyVLbw6jMIgEgeLcnWVI8Q5gCKliLPe3FZ3uXmkGLdxlAAAYZrgUgROwG861JlqM0vA+FuLs3PZfB5Ffw5WJE7knTz/ZM0cisx2O4qrgrDo+pZbhlusg/iBk6itPVuL7ETT+4UUqenVJ/frTG67MpWMiyY612v2AY5ZdOfkDPzNSwoA1Pn+9udNcvCYM6qRoD+P2qLPPk6RXhjS2U7W0cx+/9vaulNevKWY66CW084bz0Ov8AUalGkgz+uv6VRiyJxQjJBpipqVPThQ1KlSoAVKnpUARpU9KKAGpqeKVB0jT0gKeg4KlT0qAFQHtjbX+HJIE50g+c/pNH6yHbTi9pgtkNLB1LR+GAdCetc1aNI8/xGLy6yRJIBB5Ag7weQUD0mieE7U5XzF4ZlgsA7EZizEnPoSoga9edVLXBzdVlA1nMvyIP5fKrfZPs+Vu57yZlQqYIJHxAnQ6HTketR5IqcnvyPTcYmx7FK1ybzKVBVY+IBmM5yFOm/MdY5VqqpcN4zZv6WnBI3XZh6qdavVVBJKkJk23sVd8Kd/y32P01FcQK7d+La6kEMcpJ2Ej76c6VnklGjeFe47tYJAABkz01EevpXE4cltBqoEgFTr5mdNB7V3v48peQMIzCFEGem8VzfiJt3oYEm4AAI2gkb+ZJqEsoHXQ3jMPlIMREDWd9QdRVTCYhsyqTMySYjUTt5QaKNi0VmR0JNzUAA7jn0+VUBetiNXDrOk+GD1+ppmN0zE1aLlKKjbuAiQZFTr0bIeiNPSilXTgqVKlQAqanilQA1KKeKauHRqcVS4nxa3YUs51iQojM3koJ1qfD+JpeHgOsAlTowBmJHsa5yV0d4urLdUeLcWTDpmffkBuavV59xnFG9fusfhQBV9Jifc1jLJxjaNQSb2cOLdo8Rd0nKhOwkfM7mh6pEAgHXSeWkb7wfvtV8MO7YgZu6ObrmXZq6Ynh6kB02bYHYjSRXmfUldstpdHHhVyGCERrMjXTyO+1Em4siNcQgkeIK/I6EgdZHhBP6UJVHtsNJJ0Vt9DpB5HpV/hd4hiUXvFEqC2XmQzNB3JmYGviNMjKlaMSjsELh5YsJBUAhgdjmGUz1+IHyHlWs7Odq/AVxBIZdnI3E5fFGxDaH2oRxDFnNl8MiC0CNSdF08tTVHheFZyQY1B+anunHvCt6tWI5HjdpmnFTWz06zeVhKkMOoM1c4smWy3LLcWI8wD89d6xnZl+4BUyUZzr0ICj76Uexvaeze720jTDoc/4CdARPKDvNPnkWSKZjHDjJoJcXAF+zA3YfV6r40xirCgaEJPuxmu3E7iteskMCqsCxnQQ0/aueIM4i0wgqoUE66RJ/SlJDW3o4XI/irY5d1PzViaG4pPHcj8Kp9VH50RukfxCNIyi1lJnmFZY+ZqjikOa75hI84WPuDXUcZfwSQg+dd65YX4F9BXavSXRA+xqUUqVdOCpUqVACpUqVACpqelFAGP7erav4QlLltntspXK6k6nKRoehn2p+wlu1h8M2e5bV2uMWllUxC5Rqx/DDb/irEWFKIm0NB/DAEMZbznkJ03irWJ4bcYFZtklTpnToY3/AHpUk5OMlKvBZDGpRqz029xizlbLdtkgEgB0JMAnQAydqxPCMNn7wHZrQ1/zT5+dYvB8Nv2blt7lpkUGCxy6SCORnnW7wfEkUkSAAoA58z03qvBWWMr/AARZ7xyjQOsXTZuDNtOVgeh0Pr1ro2Mawio3wLfAYaHwXZyN7SR6p51yxeIF0vn8PNWMDrprH736ivxayxwThtXt5WVuqhh/2z8iK8lqpuN2ui+7in5CeOxHdIY1BjzyyBJXltt7VVw9xLZnM7s2iJZhm1OgY/Cp2JBHrtVGzxXvMMZGYgAmPwqNWn3j51Ds9jzbt3HS2XZfHC7qM2pkgxoZrahxgr+X/Bm7k/wFuHopui2C0eK4LbgIVdhopHJpBJBMaaaAVYwSMGDkAKWYjxKfDcFtSRB5XCKEdjuKd9jbaxlZ7jMSTOyNt5anSjPDraq16fEXD5PCBHd92rzDaeJRAIEwDSssKVsZB26QbxJFvDOTBOrb6+Iz9DQnDcAt2uKpeZstq7FwADTvGBDruNC8NoPxjWp9oWzKjA+G4gI9c2o023+lWePoXtXPizYdpGX/AAr4XAA6LLf0+1YwPY6cVSTN0Cp2J5fh/wB6ri+hG5ienTTrWV4R2ts2bQwrODeJMamSGOnxAcvPaaNYXtBh2vCyAQSIGbSY6DWTvz1p1oXwe/gI4iFEnUHTUdRpz/cVXMsCVWfSZ+oot3AezERy13GxWfQxVI4ooEZVOu8R4TsR566RWqMWAhiCG3YAbjpy5+9F7ZkA9QKKIVaWSMw0YD96iq2Iu2wyKVgvMFdhHXpVGOfHsTOF9FalXfEYQoCTsOfQVwqlNPonaaFTRT0q6cGpU9KKAGpU9MKAPGVvk2lUgmM5kk8hliJ199thpTcFvBnd3JYotiAScpQgM/hHWd9h5VztISigDk+2+4/Wm4Hwx8QpSyB3qqQWLZRlBgEiNSAYqdOy2SSYbxXaLDt3ifw9vLDAE5pjYc9DsaA8Oxb3rRFxnXJABByZvWIJI5+tR412TxGDRb1xlg3AuhJgwzAmRG60sFinuMHMEWgrN0LmcgPkILEf5DUslKK0a5KTJY7gdu3EjO5BOXXQdXJPTWInnpU+zlm6+a2nhtMpD5pyKDOoBJjSdquW1Y52Ord3ccltycpifOJ+dcBxJms5FhQQA3ImOp6eXnVGKMYq8nxYjI23UPwVuJ3UQdzaUNbGmcjVmMSR0ESB6k7mrfDbYGGzW2lXQpiZOVrbZpUqBpk230M7ztX4ZjO6xCA91I3F8Hu2DLt3gnIYPxRGvtRPtJgba2WuWrdyyHhXQMl202syLiNECJ1A5UnJkc2NhBRQL7Ng2sdh5lPGnyY5Z9CDE+dH1xAtcXCLOQ5iyzpmbvHJjnpGnkKF9l7wFyylw2zazR/OtEKddQt1dz/tWg4z2aUYi1jMPmyrdti4rMWEFhblCdQIIEHrXJ+U/g7BeUX04ebiqhgG1iUEE/8A47oJAH9c1YwnEsjoo8Ru3He5zAtkneOpb6GuuPUrcMEgNbVi0AeOyQ6+cSjD+qgeHxd0ALaXIIGa4bYZ36wX0A6AD3qNadlT2qMXxnB3MHj8pkm1ctshJJlVK92JO4CgL7VtcP22z4jD/wAi2GN1Bm7tcwzNlMNvzrlxHgDcQuL/ADgL1oRLrlZlILahQNRAggRqelWux/Y1rOO/+S+fuQly3lgfEXAYkidMjCOsGq9OmxHJxtI9YtJoR1H2qjZMXHXkYcf1b/X71bwV2Z6SQD1A51SxZy3rZ65kP3H1pqElqIII3H7+Vc8ZhwwDhZ128/yP756DMbccuRnIWYGXWPlsTv1olgL8yh8WgBbkSfqD+nnWbtmq0RsFckQCjTpqd99/fT1qP/D45yv4SeX+U9R0O9c7w7u5B+FzHo/XyDfcGuGD40S+QocskHnHKT771pPj0cask9sjeo1cxBCmG1U6A8weU/rVHvFJIVg2UwYqmGTlpk8oUSpUqVMFipUqVB08Uw7aez/WKudhr4t3rbZvjLoQARlkNlnTWSBt+VUbfwn3qHCbxVTH4SXH+pDnUj5R/UahhKqPUyY23r4PQf7RsrcOvSRI7th6i4h+0155wrujY7vvMjlizAyA45AEc4EQf8R61seJJ/EK9piShgqR0aGXXnAry90KOyH4kJU+oJFdclO0SqLgbw2CdCILo6CdJYowUDzzED1IoBwvCvdYZRKE/wDMd4U+4oQ2Pc/iPrJnTbXyo4O2V8KsJZzgRnCENrzgNkRjzIUH0oyuUkuPhUGNJNuRLFdy9+7/ADEfxFVVjcQDKMnh2B+HrFdh2fKnNlS0u/xWwWUxpq0wRzM6UFwcsy5VQEeQP/S2nzmtg3AGvQ0XXchczXhnM6aasEAHIAHQVNN8WtjorknoyvCsYbF9Wh2yMSO6ua6bQdQR51q37Zq/dIDdyo6XLgcDNNt+8iRvLADXrtQ7C4U4W9OIsh7YzKzArs2itCk5OcTUuI9nmxRR8GlwoVyy5EHKAYVixJiQI5QNejH7mYVxRq+DdsbbohuZQQLiBTJ00YHMTyOYTp7VGx2zByo9oDTQpqpG0lSMw5iQTBkV59xLgmIwp/nIV0g6giDynbbeOtcMLxuAEuS6TIIMXE5ZrbHSY0IOhgTsCB4kzqyNM9c4UolLvh/v4kGSJi03sRrHlRXiOJRMZhnkEXRdsMZ0kZbtufPw3B/VXjN7tCbdrLZuu5JDAkZSp3ObfXloY1mt7xDD3Gw6YhGzBQmIQFiTEB9N4OWV9667ikmahFTbd0en29PY/kKH8f0XN/gdWqxw/GC7bV1MhgD9BXPjqzbf/SD8iKYJfY72wfQ/v9+lSs2woEfs9fWueAfNbQ9VH00rr1/fmPyrlHbFxGwLlv1Eeh5H2b70CwmYqSulxZDEmTPvPT6GtJahgQdiPvWdxbd1fDcnHi9QYP1196Ks5dBLh2GGVrZMhtROp1Efv3oJddsNcZSuZGggztB6+QPyIouHjblqPQ7/AJ/LzqfFcILtqQNRr8v0+00LTOsqYe+HUEf+q6UM4Zjsv8t9BJyn/CeYPlRQ1XCVk0o0NSpClWzJ4qlvwE6azz1+Xz+YqHChAHqw/KuosmNhpmBPMbx9j8hXHAt/KYn8JY/9QH5z7V5KldUe6qUt/AcsYt0tpEeH+UxEECPhAO/w+29ZHtRa/wDkM8f3ni99m+wPvWnwNnN3tsj4yQD0b4kM8tTH9VDuN8P7y1p8aajUGeTD5xXPq8Mm+hcsDlDRmMH8QJExyO3vRbD2EbScpOwGU7DXQGd6EW8OZ1EDz0+9GMP4RmNyFOiqpOZj5IsEj6VRLb7IEd7fDLyMCts3BMjKGDaazlYA/StdiuPWryAvhHtuDqRYW7m0g+JACPSKF8L4xAVD38HaLi2z7ABjRuzioJYjEXI1/md1cAP4TJCsKinJt1NFcIpL2sEDitiHADhSg0NvKpAYgaOdRlMyNj1mu3CcXeS1aS3aItlPHdjKNSxALn8PMxrvRTiHEMCqgXlxFlmUgSjFDIUEr4is6Ayp9aFYe1g/CoxCOLfhQ3DBKDbMjoFDCeU7elbvVGfIu1WETEWrAtStpZL3HMZmbRghOjbSInpOlYHE4LuxBIJBOoMg16Ot22Ac7m6BzC5V6wS408lX1kAUH4v2XS9bD2FNtyWbKxi2wMRkzHPO2oEHXQVvFNxdPo5kje0YlK2PZribNa7qRCaAaiVYk7g9ZG3Ss5xXgt7DMFv22SZyndWjQ5WGhqXCsabThxy3HUHcfvpVM05LQvDLhLZ7X/ZxxkNbbDto1rVdZlDtudxoDWs4msoR1tt9BNeSYPiBs3rWKt6hRLRPitn4vpr869Z/iluW0dSGV1MERqCKWp8lZvLj4OkUuDXf5K84zCB7mPtXC3xtjeZAmijUAksI9BHQU3A7n8th0YfWP0qdy1lLEAAkwTAkgydTvyrUnQqKCWExAYAj9g7flQ7tFh/CT0Ib2bwn6gVftafIfaPyqPGFDL/qVh9Mw+oos5QGtcRVLSs7CQSI3YjTl02+tE+EYxWEKZB2n9PSsuNRkOzMPmJA+9EMCShlOTRHmJ6ehFdYI48aweS4QNuX3H0+xqxw3HZoVt40Ppy/fSrnaKxntK40MD2nUfWR71m8JcIIM67j51uEhcomppVCzczAHrU6rsQeNhjmzZQfik/4ZJH1MD5Vw4XhRcsOTqFuajQfFmMmeUqB8qg5GhnYnn18tjprUuD3B3V5SYB5+HbNlPxaRDeR2ggxXkQjfZ7cpU7X96CGodXHw5rbN/ym2dOkan0rtxzDkA3rYlDo3Mo20n/KRp8ulUbltTYXLspWDBAIDADQ6iQDE9TRMYjLbaRKu3dkeoJmOZ6dfalSi5SRYuKxyvXn+TCYyxlbPGh5awD+nOrnAVD3grsBmBBYkBVG8md/JZAmJMUcfgDlRFt7qOpKlF7wRJBEpIEEcufpWbv4NrN1kuKwyQ2VwVLA6rmB5Eb+9V4p/Pg8fLCuvJrRbVFWFKB4yDxG7cH+JisNBGyCOuldcLdfRCtkGfhUF20PNsxAO+k1z4d2ta9ea4QrXWXLmbw20WCMon+7tDc/ic/I3RgUQL/DsGjVjoX/AKU5Ak6A6yaZn9P9RcoicOfg+Mg5Ztm4Cr6h9IyhpKxycFSNxrETvvWZw9qwXMYPOyE5jZum3lj/AOyw7A2x5glejGjHDeEtdZdWQvLW9YcgSQ8R4Z3FR7ZcHdWW9cBzDTvbXhurlGrKNO8XmUJ5GGXavPxpq4stm06kjrjOJFUAS3atkfCoi4QCNTmMINgSwB82oJxJ2YKM83rhDM7a5U0gidFGhJJGgA61PD2HZe+v30e0eaiTdYaqHAAMzHhY+fLWrfJS1cz63Lz5SZkgK2Z1B8tAfMkcq7GPuON6JWr9rFobd0uVBAQgguTI8S5hA03GxnnvQftD2Qu4UF1PfWP/ALAIKzyurJKHz2PXWKJW7BthHEST4RzC7A+5kD0JrbdlLpvFlMGBquhDA6EHqDzB/OqHKWLfaEpLJrpnnnZbji2z3d7+7J0Y/gJ/8T9PQ1uuDcWfA3AjMHwjtII3sM3Ij/AZ5SKx/wDaB2SGCvqbf9xdnKN8jDVk9III8pHLW72Pwv8AE2bqtdVO6KgZtyrAwB5SCKbNKuSRrG79smemcDf+8A10kRrsTtRLGW5H/L9JH51j+wr5GuWe87zKrQeUToBOtbV9V/5futcexdUxxuPT9P1p8XGQH/Cy/eD9K5zBHv8AafyqWLUm04AkwY9dIrj6BGSvW4cr0JHyOlElb4/MB/8AyP8A5CqWOYd6x6mrODuiQJG2XccyeU9Ca2zCDCnvMOy+RA9R4lrIZYJj1rU8DvaMOkH8jWexVrK7DoxH1P5VyPYS+Qlwm9IK+499/r96IUB4Xchx6x89vyo9VcHaJ5LZ4U9zwSZ39v3FT4Qurhl0gzI0OvOa5YdhABcp4gJy5tjO3OCAav2+0N8arikb/XZcfMhGH1qGGNOLt0ei8jjJPsuECCsgCPlz+Uiuzt/M7m4ojRjmkmGhvh2SYjMJMT70h2pv/iGBveRKg/UrTuxuKY4avi1LWHYk+gtnQRy2ohj4ebGZPUc9VX/C5wft1fw5fuyGBj4iDlEsYHhHXpNZrthxxsXiBcbfu1U7H4S0bDoRRSzwiySQcDi9OguE+5ImhnaHhyKy93h72HkFmF2YYaQVBAiIPzrsWlKieadWBlcjnA9aO8AxcPvCW5uEyQWOwURsTsOgzHcCs+RG9FVs92tpYOa4ZI5nWB+nzNN5uPXkTxUuzc8G7S3FvBzHjiPCNF8UADkoA0APLnWk7Z8RJW1En4tAoXNoG0OsNoSD1HMEg5D+CDYnIoEBspHIge+vtWt7ScHX+GDZFTLEbZuYG3P/AGqTJUchTC5Q2YjCcPPfB8PeFu3c0Ym53RQjUgAnQ841idJEEvxTFW7l0AEC1YQCAZ8K6mP8ztoPM1RxeLexd762BlfS5bI8OYbgjlPxKRtrGxrkblthmRXyz3j58skqGhQV/COukkzGlHFt2HJLRY4pjswutpMoi+RXxNl6ASFHkIp+A8be0SVIk+WunToaHvbmxb/xPmc+rOV/8J96scPwoEeW/wC/WtTdQoxFXKwn/aBx1r1qwrGfG7bg7KFG3q30rOcJxFxZFrPJickT4ddvKaIdusq3bCrBy2iTEbs7HWOcAVU7NYJ3dnVLzBVyk2gCQW5GSNCAafi/xozL72b7sCptTduOC94Dwgguq6xmX8LE8jqB61uRjTGkx52/0avNeyPCHa6zsLgCAiLuhBOXXKCdIO5rYrwthJKE6aZSN+XtWJHQu3EgPiZfdGXkR1PI1Zt8TXJMrBJ5MRov60FXhfhUnMCeRPppM71Yw3CQ1nMSxk6QSIGRz94+VZbO0DMW4LSCCIGu2o0MyBrpXO03jnbaD0gn/auWItZXKyY865pcMxp8qYuhVbNFwm544B+IMBvrzGntVLjAXvCQZzANPrVPCX3R1ZdYO0kabEVHG3mLeMctNZ0Oqj2EVxdmn0RR4aekH5f+q06tOtZBr0H9j71oeEYgNbAE+HQ/M7GqcbJ5LR4laYZCJMltokHxHQnlG9WuAyHb3+4rjg7YKZuYY/VlqXBr2V394HWXUR5zNec9po9OGpJh+7b20HyFVHwtvc2rTGD8SD8oP1qI0CA72xoWETEiDPMqfPUCqrY5jJIPIgRA5g/b70r6UobsseWE9NGo7P8ACMLeBN0X1JaALT3e70WcoGcsCQCdyPTahnafhdq1cuCwHNoLbALSZYlw8MSZjSdah2e44ttXJ70RAVkEqCQ3huAwIb5jlU+0F57isQbkDOJMZAVysUQCYj206wadJsj4rZi70qx6g/KuvDLjm8hU+OQATrlA3PsJNT4tahiZJDBW+eh+tVMBi3tuCpAMwSdoqmLTSZC1TPVeCYBR3LMfFcLMT6tpJHTatjxjCWlw85fEBOgZpjXfUxofnXmlviHeXLQRwVWB8JifMFjzrajC51UFwATsEBnlqI6GpfUv9Qo9Orxr/Z55xS6LOIdHlrTkhhHiiZRgDs66EddRzp+K4LusMpDBhc+EqNCoO4PnIEb71PtZw5JQiBKrM7T8J/LTyoPg1BVkdZUHMCPiUg6if8J5/Mc50nrQNbCHF07tEjdERP6yilj7FnFWuE4QDKGgz6TQO/js0F2PxFtANyR5UW4XDalmIGuy/p0pWVOhmPsHducSHxrARCIiabaCT96I/wBmvFjaxLpmy94kjb40MidDoVLD3oD2jw+TEtqTmVHmI+JRP1ml2fAF8FlDqFeQTEgqR9yDVqX6dfsIv9Sz2HgFtWxDs0uGHMH4hp0naf8Al9hpDhbb6hcp2kZkOnyrznsRYS9dYhTKpIhvCJaAIPxExP8ATRdLhJOoBnmCD9PtSkbnp6NSvDbY5GRzzNPzmruGtAWio2BPn+E/rWP71gd/+th/5Cr2Bxt0mFKgzuxLfEI0kkeevSuM4NxPCg3OpjXyqq2DYH76a/SrnHcOVcHOSSoksq677Qug02oTcDRmlY8tP0piFtF7D2gCJ2za+k1HjVvxAjbKu3+laqWsWJGYwJAMTtz60awtq0wHhusS0DKCR7k5QDGsUdMKtAEWp31rScNw+S2ACTOuvnyFCuKMlu7lyMIA8L+Y38LHqOdWuHcVBUBsqwIBnU+0U/HJWKmtHi2HjK3mdNTpsfypcLJDlhrlMwTpoQ2s+lRtJof9X5V24FZDOVaCDMg89Kgk6TZfC3JIINjXZERRLGFGpG4+2lcyvhImciR8mbWOXM+9dcVcAfKGVcsNJzDxLqBoN4B201FJcpR3Gmddfaaxek/kfW3+wNtXCiuVaM2mhAJAEQRuRrSXEXHV5ck+EEzPxSdI2rvirAygMNYHtP7NcuHibbN/ivfRV0+9NxtSslyXE4YhM1m2Z2zIfbahdlPFqJ8uuv3ovh9bVxejgj5GftQ5k1I2nX86bDVoRLezWcNxYRVCWxoRzJbeNZ0GvWvTODYtWVZtGZI2Okcp2+teQYXjVwWcjHMs8xLctmrS9meLhgV8Xh11y8pJ1An/AN0r1MeTUkhvptJxZX7bYHwWnEwTcjXYrccD/tFBuHIGDE9Y9j4j9Aa13aOHtpaG4tlhz8TF3IH9M/OstgLeVGJGxOnnBUfQmsJ6oY17io9mLYOWT4vow5mjXArLEiEABIG8HUgdPWgK4Yt4RrDEaedXMIxRHDyNsunMH0PIGmOLoxFqyfbizrh7mWJQof6DI1G+jfShvDrJ7p32khR6c/uKv9p8ba7m3aWTdBFxuiSrSpOmpBUxGnONq728FGGVRJOQFoGksC379Kc51HZiMHKTo3XY7gBs8PN3ZnObzgfD7ak+9M8DlJ9/vWpxaZcFlA0yiPktY7PWY7MyCmFxIO4nykz/AL0WwKLnXJsWSevxa+uk1mrV0yIJE6UasYYl1UGCeZP1msyWzUXos9qFe2wcHQ6fKSKDksLS5ohgYkdNNPOj/axP5ajkGA+kUM7QQLOH0HwDT+kVpGZAm5bgDXnW64c2TDWzyiYG2pOtYa1qu2k0VPG7htd3IygAaCDA5TXWcTOfaLFBrp3Gg9DpFC2HMEiemlWMdY8VufxCfaarv5VqPRhnmSN4D6zz03puH3srE8/9qlbjujr1ke4j13qpZH8yDsDrEbDffyFJ43aKOVNMOWOIkyDMaa/vnTO2ZCvMiB8yPvVfEWsucprbIEE6xJncgEnYbAnpVi3h2AzERIME8yIIHt4vPfaNFvCo7Q+OVy0wzxTs83dl1UklS/PXKxRiD5NlEf5hWb4Uw7gCdRcJPkCNPzo83EmYaFssyvi5wM494189TyrJ4u21ltNjquhhl/OtYdNxF+o3UizgzGf1H51TvL4xHL8q7YXEgkjRSYidpnr867PYIMkb01feTP7SC3VLDN4RPIE/QGth2Ktq1+8gkK9t8gI101BMTrHKsalqZ8vOK0vArgV7eTO1zZRbBEkjWbjbx5CPOqMi9jFY370Gr1/ILZMEq2pI/CEAPpKmqHFsD3Yy7h2kHqAJ0+Q+dWMZBZUJbNlaQ6gEwAv4SQY0G49Kr3rtyEN0aJKppvOk+sQPYVG1fuLk/A3ZW0ovuCCWJBECY845nb61DtRgEt27z2icwaSPmSR6SJrhge0qWHIWS5OrT4QCIYEj4j9Jq1xPjLYiyyW1zF82UdYWG1mACSYGwyx6CbvZl01SPPp689/fevSuEcetXcPZBtlmVFS4AYlkJAgDmy/9WWvM45dNPP3o32SecQFIYqyuCqkgmFJGwJ3125U/IrjYvE6lXye4W8b3uBzAQIgDnoBv9/Q1kmrp2cxBAvJDQ1vMSSTLAWzpy1zE6daf+Fby+dYxu1YZYtOjvw63Lj3+1aTB4bVXmIYASNNxzoBwuyRcUNpJ/LrWo/i9HVIJGigcgJGvtBjz1rkuwj0cu1ZBtj/UKE9oT/Jsf6V/7RVvjDE2AT/i09Jj/f3qeKxEWsOAJMIRO0qs6ihA0CcXghaW2ATLKGadIJ10+3tVYGtZxfEJlJYiCkQIzEnofL5Vlb9vKxWZgxNaTszJUXOL24NkTJCfpQpjr70c7Rnx2z5fmKBXNz612PRmXZ5ckhSNNQJ5fcVJLJDyVJ1nQTsZO3KvVcZ/ZjZbW07J5EBx+RHzNBcX/Z7ikPgVLnPwMFPyePvWIjqMlhcYwDAaE8wCInnEztyJipZjkb21MHUEQRznyHU1fxfDblszesXFHUq0cvxDT61yt5G2YqfXMPrMVpx12ajsI9msKzuwDFQpttA1jx92xA8hcDT/APrPrVHtlw5kSwxdnAzWzP4SDA0kxORvdaZLTQCW8MHMoA8Q3ggmD6UsdhxcTJoPFMhLa6681E8zzpHU0x0k5RaMs6yNvpU+Gs2dVk5STpp0MROxkAUSxnAe7IGcGVB0BG9VMLw9gwOka/UEfnVKd7RE4taZ1t51JDFPQMhIPIwDM1q+yNzPeVgWC2zJcehAAMGdTtWPPDroOqMR5SRH6VvuDcYtW7Kqco8LiFUgywXKTM/D4wTzkEAVuU5cHRmMI8lZS7V8ROGvWnChiGvAg7+IiPLaTWc4v2suX9IFpOik5jpGrH7ACvQ14jhcSSlwwuVQGIVWUiZIaQVPn+z55xXDMt64uZroVmVbmpzKNFM7arFS45J6faKZprryCkurB1Pt/wC6scH4v/DXVcQwH4TIH73+dHOHdjbl1MzFLQ5B82aPNQNOW5qQ7HW5Ia5tOyfq2lNdS0xcccl7kFOH4rCY1j3uGQNExkYk+l202Yf1fWgn8AuG4habDs+WQ45tbPiBU6jONN5Eg/O/w/hdvD3CyF5iN1iN9iporgsCjXEuMvw7FfD1OsQTpOlLj7bXge8UmlIscJxxW7Fy5lUo3xi3bBOgAEOTOo0J5Uas4pW1UyPKhmI7G4m65hLYUyy5nGqk6bAwYjQ1quznZzubQS4FLZmJyzl1jQT+la0jEqeyhbujyo/gLpCwCm4BneNAY8zSbh4Gyp8jNWsJZIBAhR0jf51l7MgXjhPdQfwsI8wBvOx/2q1h7c/w8/hST7JUOOKQyxzEnlPKNKsYC2TDa7R4jMeUe1dOFDjV0mJEAakdBmgfvzoEil2hRJbbrWt4rh/ATlBJhdNCQWB3nrVbhvDQjyoIJEeIzv0gVqLS7MtWztjODm4ATAIUATOh0nasvxLAPabxDQ7EbGticQ3l9ao8SwYfRpMa6Ec/WhSSBxbOX/En6imPE38vr+tKlXKA5txdx0/6v1ofjHS7/eWLL+bLJ+czSpVppI4nbBFzs9ZcnKpteSM0fJywqOF7MW2WS1zruP8A+aVKl99jItkcT2UtMdWuaQIkDQegrNce4eMIV7ss2Yn44O3SAKVKmR6MN7KKcUfQQvyrjjcQWYyBy+wpUq037GdX3oWDxZUiIpjjmjfenpVKymDNZwbGNcaCY0Uaeg6zRlOH2g2qBpOuZn1n0aKVKnRESbLl/DWUgrYs8xqpbbbcmu2CxIX4bdpfS2o/KlSofZlN0TxXGrnw+GD/AJddaa3x24ABCmOo1+c01KijiJ/8fuf4U+R/Wp2+OOeSfI/rSpVw6c8VxpzpC684M+2tTs8cuQNj/wA3609KjycOjcYc8l/6v1pYXi9wlpPOlSrp0sf8RfrS/wCIv1+lKlQjln//2Q=="/>
          <p:cNvSpPr>
            <a:spLocks noChangeAspect="1" noChangeArrowheads="1"/>
          </p:cNvSpPr>
          <p:nvPr/>
        </p:nvSpPr>
        <p:spPr bwMode="auto">
          <a:xfrm>
            <a:off x="82550" y="-1154113"/>
            <a:ext cx="1971675" cy="232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11276" name="Picture 14" descr="http://1.bp.blogspot.com/_DBytPPD6Liw/SaF5ZW60zXI/AAAAAAAAJXo/t0paumxjAyw/s400/San+Pedro+en+la+Catedra+cop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725" y="1039813"/>
            <a:ext cx="4176713" cy="491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16" descr="http://4.bp.blogspot.com/_WnVmw4LDJAQ/S4CZKAYBG4I/AAAAAAAAAuw/EM11vCDAya0/s320/Benedicto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725" y="6176963"/>
            <a:ext cx="4176713" cy="243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9 Marcador de contenido"/>
          <p:cNvSpPr>
            <a:spLocks noGrp="1"/>
          </p:cNvSpPr>
          <p:nvPr>
            <p:ph idx="1"/>
          </p:nvPr>
        </p:nvSpPr>
        <p:spPr>
          <a:xfrm>
            <a:off x="1504950" y="839788"/>
            <a:ext cx="5400675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Los sacramentos del </a:t>
            </a:r>
            <a:b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-Bautismo, </a:t>
            </a:r>
            <a:b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-Confirmación y </a:t>
            </a:r>
            <a:b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-Orden, 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-los fieles participan </a:t>
            </a:r>
            <a:b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–en formas diversas– </a:t>
            </a:r>
            <a:b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-de la misión sacerdotal </a:t>
            </a:r>
            <a:b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-de Cristo y, </a:t>
            </a:r>
            <a:b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-por tanto, </a:t>
            </a:r>
            <a:b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-de su sacerdocio.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la acción </a:t>
            </a:r>
            <a:b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 Espíritu Santo </a:t>
            </a:r>
            <a:b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los sacramentos y </a:t>
            </a:r>
            <a:b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través de los carismas provienen las tres grandes posiciones históricas que se encuentran en la Iglesia:</a:t>
            </a: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5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12296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56642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91281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F077D-A1AF-4775-A934-6B5685A39190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  <p:pic>
        <p:nvPicPr>
          <p:cNvPr id="12299" name="Picture 12" descr="http://catedralsansalvador.org/wp-content/themes/catedral-san-salvador/images/confirmac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3721100"/>
            <a:ext cx="3540125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4" descr="http://catedralsansalvador.org/wp-content/themes/catedral-san-salvador/images/bautismo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984250"/>
            <a:ext cx="3629025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16" descr="http://4.bp.blogspot.com/-uwCmDYJjZeA/TZ01bq9om0I/AAAAAAAAAUE/8dUVmQZHV68/s200/celibato.jpg"/>
          <p:cNvPicPr>
            <a:picLocks noChangeAspect="1" noChangeArrowheads="1"/>
          </p:cNvPicPr>
          <p:nvPr/>
        </p:nvPicPr>
        <p:blipFill>
          <a:blip r:embed="rId7" cstate="print"/>
          <a:srcRect b="31699"/>
          <a:stretch>
            <a:fillRect/>
          </a:stretch>
        </p:blipFill>
        <p:spPr bwMode="auto">
          <a:xfrm>
            <a:off x="7120880" y="6455341"/>
            <a:ext cx="3600400" cy="2233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13 CuadroTexto"/>
          <p:cNvSpPr txBox="1"/>
          <p:nvPr/>
        </p:nvSpPr>
        <p:spPr>
          <a:xfrm>
            <a:off x="7192963" y="8154988"/>
            <a:ext cx="3530600" cy="523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s-AR" sz="2800" spc="600" dirty="0"/>
              <a:t>Orden  sagrado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9 Marcador de contenido"/>
          <p:cNvSpPr>
            <a:spLocks noGrp="1"/>
          </p:cNvSpPr>
          <p:nvPr>
            <p:ph idx="1"/>
          </p:nvPr>
        </p:nvSpPr>
        <p:spPr>
          <a:xfrm>
            <a:off x="6832600" y="839788"/>
            <a:ext cx="5113338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-los fieles laicos, </a:t>
            </a:r>
            <a:b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-los ministros sagrados (que han recibido el sacramento del Orden y forman la jerarquía de la Iglesia) y </a:t>
            </a:r>
            <a:b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-los religiosos.</a:t>
            </a: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Todos ellos tienen en común la condición de </a:t>
            </a:r>
            <a:r>
              <a:rPr lang="es-ES_tradnl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fieles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es decir, al ser «incorporados a Cristo mediante el Bautismo, </a:t>
            </a:r>
            <a:b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han sido constituidos miembros del Pueblo de Dios; (…) </a:t>
            </a: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9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13320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163" y="429577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138" y="91281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C1F959-3C26-4F56-9D0A-FE8F18304FED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  <p:pic>
        <p:nvPicPr>
          <p:cNvPr id="13323" name="Picture 12" descr="http://www.opusdei.es/image/pre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4584700"/>
            <a:ext cx="2519363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6" descr="http://www.accioncatolicamexicana.net/GALERIA/Los%20Fieles%20Laico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86"/>
          <a:stretch>
            <a:fillRect/>
          </a:stretch>
        </p:blipFill>
        <p:spPr bwMode="auto">
          <a:xfrm>
            <a:off x="1504950" y="1149350"/>
            <a:ext cx="4967288" cy="307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8" descr="http://infocatolica.com/files/veronicaberzos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29"/>
          <a:stretch>
            <a:fillRect/>
          </a:stretch>
        </p:blipFill>
        <p:spPr bwMode="auto">
          <a:xfrm>
            <a:off x="4168775" y="4656138"/>
            <a:ext cx="2278063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9 Marcador de contenido"/>
          <p:cNvSpPr>
            <a:spLocks noGrp="1"/>
          </p:cNvSpPr>
          <p:nvPr>
            <p:ph idx="1"/>
          </p:nvPr>
        </p:nvSpPr>
        <p:spPr>
          <a:xfrm>
            <a:off x="1576388" y="912813"/>
            <a:ext cx="4464050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han sido </a:t>
            </a:r>
            <a:b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hechos partícipes, </a:t>
            </a:r>
            <a:b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cada uno según su propia condición, 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-de la función sacerdotal, 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-profética y 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-real de Cristo, 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-y son llamados 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-a llevar a cabo 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-la misión confiada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- por Dios a la Iglesia. 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Entre ellos hay una verdadera igualdad en su dignidad de hijos de Dios» (</a:t>
            </a:r>
            <a:r>
              <a:rPr lang="es-ES_tradnl" sz="32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Compendio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177).</a:t>
            </a: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3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14344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9842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F136A7-7DF9-45D5-9B0A-BA0B2C19C6EC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  <p:pic>
        <p:nvPicPr>
          <p:cNvPr id="14346" name="Picture 12" descr="http://sagrada-familia.org/wp-content/uploads/2009/12/sor_veronic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1055688"/>
            <a:ext cx="5472113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7" name="11 CuadroTexto"/>
          <p:cNvSpPr txBox="1">
            <a:spLocks noChangeArrowheads="1"/>
          </p:cNvSpPr>
          <p:nvPr/>
        </p:nvSpPr>
        <p:spPr bwMode="auto">
          <a:xfrm>
            <a:off x="7258050" y="6745288"/>
            <a:ext cx="4116388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AR" sz="4400">
                <a:solidFill>
                  <a:srgbClr val="FFFF00"/>
                </a:solidFill>
              </a:rPr>
              <a:t>Tres hermanos:</a:t>
            </a:r>
          </a:p>
          <a:p>
            <a:pPr algn="ctr" eaLnBrk="1" hangingPunct="1"/>
            <a:r>
              <a:rPr lang="es-AR" sz="4400">
                <a:solidFill>
                  <a:srgbClr val="FFFF00"/>
                </a:solidFill>
              </a:rPr>
              <a:t>flia. Berzosa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9 Marcador de contenido"/>
          <p:cNvSpPr>
            <a:spLocks noGrp="1"/>
          </p:cNvSpPr>
          <p:nvPr>
            <p:ph idx="1"/>
          </p:nvPr>
        </p:nvSpPr>
        <p:spPr>
          <a:xfrm>
            <a:off x="7337425" y="984250"/>
            <a:ext cx="4608513" cy="6335713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Cristo instituyó la jerarquía eclesiástica con la misión de hacer presente a Cristo a todos los fieles por medio de los </a:t>
            </a:r>
            <a:r>
              <a:rPr lang="es-ES_tradnl" sz="32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sacramentos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 a través de la </a:t>
            </a:r>
            <a:r>
              <a:rPr lang="es-ES_tradnl" sz="32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predicación de la Palabra de Dios 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 autoridad en virtud del mandato recibido de Él. </a:t>
            </a: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Los miembros de la jerarquía recibieron la misión de guiar el Pueblo de Dios (cfr. </a:t>
            </a:r>
            <a:r>
              <a:rPr lang="es-ES_tradnl" sz="32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Mt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28, 18-20). </a:t>
            </a: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7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15368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00" y="652938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9842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8F37B3-6083-46FF-BCAC-26863006F0D0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  <p:pic>
        <p:nvPicPr>
          <p:cNvPr id="15371" name="Picture 2" descr="http://4.bp.blogspot.com/_XZsTSFQ5ZqE/ShvAjlsM9qI/AAAAAAAAAHA/GuaCE_RAr3E/s1600/vaticano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984250"/>
            <a:ext cx="52387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6" descr="http://lh5.ggpht.com/_nvnl91w5yLk/S7qvLKcO8WI/AAAAAAAABG8/9OA21Ao3waA/ALeqM5gJUHMGHRxbkspkVWZOggAromDOu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4872038"/>
            <a:ext cx="5297488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9 Marcador de contenido"/>
          <p:cNvSpPr>
            <a:spLocks noGrp="1"/>
          </p:cNvSpPr>
          <p:nvPr>
            <p:ph idx="1"/>
          </p:nvPr>
        </p:nvSpPr>
        <p:spPr>
          <a:xfrm>
            <a:off x="1647825" y="912813"/>
            <a:ext cx="6121400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jerarquía está formada </a:t>
            </a:r>
            <a:b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por los ministros sagrados: </a:t>
            </a:r>
            <a:b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-obispos, </a:t>
            </a:r>
            <a:b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-presbíteros y </a:t>
            </a:r>
            <a:b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-diáconos. 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ministerio de la Iglesia </a:t>
            </a:r>
            <a:b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tiene una dimensión colegial, </a:t>
            </a:r>
            <a:b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 decir, </a:t>
            </a:r>
            <a:b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unión de los miembros </a:t>
            </a:r>
            <a:b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la jerarquía eclesiástica </a:t>
            </a:r>
            <a:b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está al servicio de </a:t>
            </a:r>
            <a:b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comunión de los fieles. </a:t>
            </a: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Cada obispo ejerce su ministerio como miembro del colegio episcopal –el cual sucede al colegio apostólico–  (…)</a:t>
            </a: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1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16392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300037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9842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3A7452-ED4E-4212-ABB2-E43DC04BDCD9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  <p:pic>
        <p:nvPicPr>
          <p:cNvPr id="16395" name="Picture 12" descr="http://t3.gstatic.com/images?q=tbn:ANd9GcSlQFR3JvwBBekwCW4gheCNjP20gZePTSR7XjSVvSfWSjGjrM3Y&amp;t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25" y="984250"/>
            <a:ext cx="3384550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6" descr="http://4.bp.blogspot.com/_8wImZqXx5MY/Siz2_FD9HgI/AAAAAAAAAho/_-stBj302-g/s320/SACERDOT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36"/>
          <a:stretch>
            <a:fillRect/>
          </a:stretch>
        </p:blipFill>
        <p:spPr bwMode="auto">
          <a:xfrm>
            <a:off x="7985125" y="3576638"/>
            <a:ext cx="3384550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8" descr="http://www.sncsinlaudem.org/media%5Cdiaconos%201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2" t="14175" b="5501"/>
          <a:stretch>
            <a:fillRect/>
          </a:stretch>
        </p:blipFill>
        <p:spPr bwMode="auto">
          <a:xfrm>
            <a:off x="7985125" y="6456363"/>
            <a:ext cx="3455988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9 Marcador de contenido"/>
          <p:cNvSpPr>
            <a:spLocks noGrp="1"/>
          </p:cNvSpPr>
          <p:nvPr>
            <p:ph idx="1"/>
          </p:nvPr>
        </p:nvSpPr>
        <p:spPr>
          <a:xfrm>
            <a:off x="7192963" y="912813"/>
            <a:ext cx="4608512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en unión con su cabeza, que es el Papa, haciéndose partícipe con él y con los demás obispos de la solicitud por la Iglesia universal. </a:t>
            </a: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Además, si le ha sido confiada una iglesia particular, la gobierna en nombre de Cristo con la autoridad que ha recibido, con potestad ordinaria, propia e inmediata, en comunión con toda la Iglesia y bajo el Santo Padre. </a:t>
            </a: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5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17416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400843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9842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6FBCF7-10B0-4BA8-B508-7B5BDF714F59}" type="slidenum">
              <a:rPr lang="es-ES" smtClean="0"/>
              <a:pPr>
                <a:defRPr/>
              </a:pPr>
              <a:t>16</a:t>
            </a:fld>
            <a:endParaRPr lang="es-ES" dirty="0"/>
          </a:p>
        </p:txBody>
      </p:sp>
      <p:pic>
        <p:nvPicPr>
          <p:cNvPr id="17419" name="Picture 14" descr="http://www.diocesisdeguadixbaza.org/noticias/wp-content/uploads/2009/03/los-obispo-de-la-provincia-eclesistica-de-granad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6" t="53239" r="14951" b="4170"/>
          <a:stretch>
            <a:fillRect/>
          </a:stretch>
        </p:blipFill>
        <p:spPr bwMode="auto">
          <a:xfrm>
            <a:off x="1576388" y="984250"/>
            <a:ext cx="5310187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2" descr="http://www.imass.com.ar/imgnoticias/50250_tapa_342009_14362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4295775"/>
            <a:ext cx="5337175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9 Marcador de contenido"/>
          <p:cNvSpPr>
            <a:spLocks noGrp="1"/>
          </p:cNvSpPr>
          <p:nvPr>
            <p:ph idx="1"/>
          </p:nvPr>
        </p:nvSpPr>
        <p:spPr>
          <a:xfrm>
            <a:off x="1431925" y="1057275"/>
            <a:ext cx="5113338" cy="6335713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ministerio episcopal también tiene un carácter personal, porque cada uno es responsable ante Cristo, que lo ha llamado personalmente y le confirió la misión al recibir el sacramento del Orden en plenitud.</a:t>
            </a: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Papa </a:t>
            </a:r>
            <a:b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-es el Obispo de Roma y </a:t>
            </a:r>
            <a:b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-sucesor de san Pedro; </a:t>
            </a:r>
            <a:b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-es el perpetuo y </a:t>
            </a:r>
            <a:b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-visible principio y </a:t>
            </a:r>
            <a:b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-fundamento </a:t>
            </a:r>
            <a:b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-de la unidad de la Iglesia. </a:t>
            </a: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9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18440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537686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105568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31B1C-71F0-45E5-981A-794064C72662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  <p:pic>
        <p:nvPicPr>
          <p:cNvPr id="18443" name="Picture 12" descr="http://2.bp.blogspot.com/_7F0dqA7rw40/SfawP1liFLI/AAAAAAAABCc/LMMm395_b6M/s400/86159_6_obispos_salud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912813"/>
            <a:ext cx="4800600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4" descr="http://revaloria.org/wp-content/uploads/2010/04/Ratzing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4656138"/>
            <a:ext cx="4824413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9 Marcador de contenido"/>
          <p:cNvSpPr>
            <a:spLocks noGrp="1"/>
          </p:cNvSpPr>
          <p:nvPr>
            <p:ph idx="1"/>
          </p:nvPr>
        </p:nvSpPr>
        <p:spPr>
          <a:xfrm>
            <a:off x="6688138" y="984250"/>
            <a:ext cx="5113337" cy="6335713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-Es el Vicario de Cristo, </a:t>
            </a:r>
            <a:b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-cabeza del colegio de los obispos y </a:t>
            </a:r>
            <a:b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-pastor de toda la Iglesia, </a:t>
            </a:r>
            <a:b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-sobre la que tiene, </a:t>
            </a:r>
            <a:b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-por institución divina, </a:t>
            </a:r>
            <a:b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-la potestad plena, </a:t>
            </a:r>
            <a:b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-suprema, </a:t>
            </a:r>
            <a:b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-inmediata y</a:t>
            </a:r>
            <a:b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universal. </a:t>
            </a: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colegio de los obispos, en comunión con el Papa y nunca sin él, ejerce también la potestad suprema y plena sobre la Iglesia. </a:t>
            </a: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3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19464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00" y="57372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3" y="105568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FD2C4E-9D33-4251-AFBE-B03F1570156E}" type="slidenum">
              <a:rPr lang="es-ES" smtClean="0"/>
              <a:pPr>
                <a:defRPr/>
              </a:pPr>
              <a:t>18</a:t>
            </a:fld>
            <a:endParaRPr lang="es-ES"/>
          </a:p>
        </p:txBody>
      </p:sp>
      <p:pic>
        <p:nvPicPr>
          <p:cNvPr id="19467" name="Picture 2" descr="http://www.clarinveracruzano.com/wp-content/uploads/2010/04/0067BenedictoXV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1055688"/>
            <a:ext cx="46863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4" descr="http://www.balmeslibreria.com/files/20-1651-Imagen/el_colegio_de_los_obispo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9" t="6207" r="15070" b="72513"/>
          <a:stretch>
            <a:fillRect/>
          </a:stretch>
        </p:blipFill>
        <p:spPr bwMode="auto">
          <a:xfrm>
            <a:off x="1576388" y="5880100"/>
            <a:ext cx="486092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9 Marcador de contenido"/>
          <p:cNvSpPr>
            <a:spLocks noGrp="1"/>
          </p:cNvSpPr>
          <p:nvPr>
            <p:ph idx="1"/>
          </p:nvPr>
        </p:nvSpPr>
        <p:spPr>
          <a:xfrm>
            <a:off x="1576388" y="912813"/>
            <a:ext cx="5111750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Los obispos han recibido la misión de </a:t>
            </a:r>
            <a:r>
              <a:rPr lang="es-ES_tradnl" sz="32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enseñar</a:t>
            </a:r>
            <a: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como testigos auténticos de fa fe apostólica; de </a:t>
            </a:r>
            <a:r>
              <a:rPr lang="es-ES_tradnl" sz="32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santificar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dispensando la gracia de Cristo en el ministerio de la Palabra y de los sacramentos, en particular de la Eucaristía; y </a:t>
            </a:r>
            <a:r>
              <a:rPr lang="es-ES_tradnl" sz="32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gobernar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al pueblo de Dios en la tierra.</a:t>
            </a:r>
          </a:p>
          <a:p>
            <a:pPr>
              <a:lnSpc>
                <a:spcPct val="85000"/>
              </a:lnSpc>
            </a:pP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Señor ha prometido que su Iglesia </a:t>
            </a:r>
            <a: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permanecerá siempre 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la fe (cfr. </a:t>
            </a:r>
            <a:r>
              <a:rPr lang="es-ES_tradnl" sz="32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Mt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16, 19) y la garantiza con su presencia en virtud del Espíritu Santo. </a:t>
            </a: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7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20488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580866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235267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CB2FF9-C005-4680-84D8-6010B4AD50A1}" type="slidenum">
              <a:rPr lang="es-ES" smtClean="0"/>
              <a:pPr>
                <a:defRPr/>
              </a:pPr>
              <a:t>19</a:t>
            </a:fld>
            <a:endParaRPr lang="es-ES"/>
          </a:p>
        </p:txBody>
      </p:sp>
      <p:pic>
        <p:nvPicPr>
          <p:cNvPr id="20491" name="Picture 13" descr="http://2.bp.blogspot.com/_b_nrowFGtx4/SUkOPKvS3oI/AAAAAAAAAIc/o2NND-XxekY/s320/Cristo+Sacerdo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1055688"/>
            <a:ext cx="5054600" cy="748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008188" y="1200150"/>
            <a:ext cx="10298112" cy="7056438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ES" sz="5000" b="1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tema 13: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s-ES" sz="5000" b="1" cap="all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s-ES" sz="5000" b="1" cap="all" dirty="0" smtClean="0">
                <a:solidFill>
                  <a:srgbClr val="FFFF00"/>
                </a:solidFill>
                <a:latin typeface="Elephant" pitchFamily="18" charset="0"/>
                <a:cs typeface="Times New Roman" pitchFamily="18" charset="0"/>
              </a:rPr>
              <a:t>creo en la comunión de los santos y en el perdón de los pecados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s-E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 trabajo de: Miguel de </a:t>
            </a:r>
            <a:r>
              <a:rPr lang="es-E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Salis</a:t>
            </a: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Amaral</a:t>
            </a: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Extracto y presentación: Juan María Gallardo</a:t>
            </a:r>
          </a:p>
        </p:txBody>
      </p:sp>
      <p:pic>
        <p:nvPicPr>
          <p:cNvPr id="307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150DAE-A256-40EF-BE62-19678FA7431D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9 Marcador de contenido"/>
          <p:cNvSpPr>
            <a:spLocks noGrp="1"/>
          </p:cNvSpPr>
          <p:nvPr>
            <p:ph idx="1"/>
          </p:nvPr>
        </p:nvSpPr>
        <p:spPr>
          <a:xfrm>
            <a:off x="6688138" y="839788"/>
            <a:ext cx="5257800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Esta propiedad es poseída por la Iglesia en su totalidad (no por cada miembro). </a:t>
            </a: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Por eso los fieles en su conjunto no se equivocan al adherir indefectiblemente a la fe guiados por el magisterio vivo de la Iglesia bajo la acción del Espíritu Santo.</a:t>
            </a: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Espíritu Santo también asiste al </a:t>
            </a:r>
            <a: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magisterio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para que enseñe fiel y auténticamente la Palabra de Dios. </a:t>
            </a: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1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21512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91281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3" y="652938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536708-E243-40D1-8D1E-25DD43FF2815}" type="slidenum">
              <a:rPr lang="es-ES" smtClean="0"/>
              <a:pPr>
                <a:defRPr/>
              </a:pPr>
              <a:t>20</a:t>
            </a:fld>
            <a:endParaRPr lang="es-ES"/>
          </a:p>
        </p:txBody>
      </p:sp>
      <p:pic>
        <p:nvPicPr>
          <p:cNvPr id="21515" name="Picture 4" descr="http://www.balmeslibreria.com/files/20-1651-Imagen/el_colegio_de_los_obispo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94" r="5479" b="10445"/>
          <a:stretch>
            <a:fillRect/>
          </a:stretch>
        </p:blipFill>
        <p:spPr bwMode="auto">
          <a:xfrm>
            <a:off x="1431925" y="912813"/>
            <a:ext cx="4897438" cy="447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2" descr="http://www.mscperu.org/biblioteca/1magisterio/picmagist/papa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5664200"/>
            <a:ext cx="4956175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3" y="307181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8" name="14 CuadroTexto"/>
          <p:cNvSpPr txBox="1">
            <a:spLocks noChangeArrowheads="1"/>
          </p:cNvSpPr>
          <p:nvPr/>
        </p:nvSpPr>
        <p:spPr bwMode="auto">
          <a:xfrm>
            <a:off x="5133975" y="8175625"/>
            <a:ext cx="1338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AR" b="1">
                <a:solidFill>
                  <a:srgbClr val="FFFF00"/>
                </a:solidFill>
              </a:rPr>
              <a:t>Magisterio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9 Marcador de contenido"/>
          <p:cNvSpPr>
            <a:spLocks noGrp="1"/>
          </p:cNvSpPr>
          <p:nvPr>
            <p:ph idx="1"/>
          </p:nvPr>
        </p:nvSpPr>
        <p:spPr>
          <a:xfrm>
            <a:off x="1504950" y="912813"/>
            <a:ext cx="5327650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algunos casos específicos esa asistencia del Espíritu garantiza que las intervenciones del magisterio no contienen error; por eso se suele decir que en tales casos el magisterio participa de la misma infalibilidad que el Señor ha prometido a su Iglesia. </a:t>
            </a: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Compendio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185: «La infalibilidad del Magisterio se ejerce cuando el Romano Pontífice, en virtud de su autoridad de Supremo Pastor de la Iglesia, o el</a:t>
            </a: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5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22536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610076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91281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1B8BE5-30D7-4691-B678-63AC252586D3}" type="slidenum">
              <a:rPr lang="es-ES" smtClean="0"/>
              <a:pPr>
                <a:defRPr/>
              </a:pPr>
              <a:t>21</a:t>
            </a:fld>
            <a:endParaRPr lang="es-ES"/>
          </a:p>
        </p:txBody>
      </p:sp>
      <p:pic>
        <p:nvPicPr>
          <p:cNvPr id="22539" name="Picture 18" descr="http://www.herder.com.mx/images/2087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163" y="984250"/>
            <a:ext cx="5029200" cy="770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9 Marcador de contenido"/>
          <p:cNvSpPr>
            <a:spLocks noGrp="1"/>
          </p:cNvSpPr>
          <p:nvPr>
            <p:ph idx="1"/>
          </p:nvPr>
        </p:nvSpPr>
        <p:spPr>
          <a:xfrm>
            <a:off x="7192963" y="912813"/>
            <a:ext cx="4537075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colegio de los obispos en comunión con el Papa, sobre todo reunido en un Concilio Ecuménico, proclaman con acto definitivo una doctrina referente a la fe o a la moral; y también cuando el Papa y los obispos, en su Magisterio ordinario, concuerdan en proponer una doctrina como definitiva. Todo fiel debe adherirse a tales enseñanzas con el obsequio de la fe»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9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23560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9842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14FF48-5EC2-43C8-9BDB-8BBFD6587A7F}" type="slidenum">
              <a:rPr lang="es-ES" smtClean="0"/>
              <a:pPr>
                <a:defRPr/>
              </a:pPr>
              <a:t>22</a:t>
            </a:fld>
            <a:endParaRPr lang="es-ES"/>
          </a:p>
        </p:txBody>
      </p:sp>
      <p:pic>
        <p:nvPicPr>
          <p:cNvPr id="23562" name="Picture 16" descr="Magisterio de la Iglesia Católica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912813"/>
            <a:ext cx="2790825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12" descr="http://www.novusordowatch.org/Denzinger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912813"/>
            <a:ext cx="249237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12" descr="http://1.bp.blogspot.com/_qg3UwqBGKG8/TPYYw2LQgFI/AAAAAAAAAAc/RWXwIVZicfs/s1600/im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4" r="18353"/>
          <a:stretch>
            <a:fillRect/>
          </a:stretch>
        </p:blipFill>
        <p:spPr bwMode="auto">
          <a:xfrm>
            <a:off x="4410075" y="4872038"/>
            <a:ext cx="242252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16" descr="http://www.decitre.fr/gi/79/9782204053679FS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5305425"/>
            <a:ext cx="2598738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Picture 18" descr="http://photos-h.ak.fbcdn.net/hphotos-ak-snc4/hs409.snc4/47262_131537386892399_100001084159096_160539_8373499_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3" y="1920875"/>
            <a:ext cx="2470150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9 Marcador de contenido"/>
          <p:cNvSpPr>
            <a:spLocks noGrp="1"/>
          </p:cNvSpPr>
          <p:nvPr>
            <p:ph idx="1"/>
          </p:nvPr>
        </p:nvSpPr>
        <p:spPr>
          <a:xfrm>
            <a:off x="1503363" y="912813"/>
            <a:ext cx="4897437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4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Los laicos 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son aquellos fieles cuya misión es buscar el Reino de Dios, iluminando y ordenando las realidades temporales según Dios. Responden así a la llamada a la santidad y al apostolado, que se dirige a todos los bautizados. Puesto que participan del sacerdocio de Cristo, los laicos también se asocian a su misión santificadora, profética y real (cfr. </a:t>
            </a:r>
            <a:r>
              <a:rPr lang="es-ES_tradnl" sz="32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Compendio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189-191). </a:t>
            </a: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3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24584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9842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10B0E1-A723-49DC-9702-C5B4C2785529}" type="slidenum">
              <a:rPr lang="es-ES" smtClean="0"/>
              <a:pPr>
                <a:defRPr/>
              </a:pPr>
              <a:t>23</a:t>
            </a:fld>
            <a:endParaRPr lang="es-ES"/>
          </a:p>
        </p:txBody>
      </p:sp>
      <p:pic>
        <p:nvPicPr>
          <p:cNvPr id="24586" name="Picture 11" descr="http://www.fieleslaicos.com/fotos/enciclic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8" t="16924" r="5537" b="55385"/>
          <a:stretch>
            <a:fillRect/>
          </a:stretch>
        </p:blipFill>
        <p:spPr bwMode="auto">
          <a:xfrm>
            <a:off x="9280525" y="6096000"/>
            <a:ext cx="25209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13" descr="Christifideles Laic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850" y="912813"/>
            <a:ext cx="277177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15" descr="http://www.librairietequi.com/I-Grande-4090-christifideles-laici-la-vocation-et-mission-des-laics.as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150" y="912813"/>
            <a:ext cx="2671763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17" descr="http://www.iple.org/pentecostes/dibu/carismas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13" y="7537450"/>
            <a:ext cx="5730875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19" descr="https://www.livrarialoyola.com.br/images/produtosg/851501842X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4063" b="61694"/>
          <a:stretch>
            <a:fillRect/>
          </a:stretch>
        </p:blipFill>
        <p:spPr bwMode="auto">
          <a:xfrm>
            <a:off x="6329363" y="5118100"/>
            <a:ext cx="2735262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9 Marcador de contenido"/>
          <p:cNvSpPr>
            <a:spLocks noGrp="1"/>
          </p:cNvSpPr>
          <p:nvPr>
            <p:ph idx="1"/>
          </p:nvPr>
        </p:nvSpPr>
        <p:spPr>
          <a:xfrm>
            <a:off x="6616700" y="912813"/>
            <a:ext cx="5329238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Participan en la misión sacerdotal 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Cristo cuando ofrecen como sacrificio espiritual, sobre todo en la Eucaristía, la propia vida con todas sus obras. </a:t>
            </a: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Participan en la misión profética 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cuando acogen en la fe la Palabra de Cristo, y la anuncian al mundo con el testimonio de la vida y de la palabra. </a:t>
            </a: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Participan en la misión regia 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porque reciben de Él el poder de vencer el</a:t>
            </a: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7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25608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444023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9842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08A7B3-82AA-42EC-964D-C575DDB9B32E}" type="slidenum">
              <a:rPr lang="es-ES" smtClean="0"/>
              <a:pPr>
                <a:defRPr/>
              </a:pPr>
              <a:t>24</a:t>
            </a:fld>
            <a:endParaRPr lang="es-ES"/>
          </a:p>
        </p:txBody>
      </p:sp>
      <p:pic>
        <p:nvPicPr>
          <p:cNvPr id="25611" name="Picture 12" descr="http://www.agapea.com/Eunsa-Ediciones-Universidad-de-Navarra-S-A-/Fieles-y-laicos-en-la-Iglesia-i0n422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984250"/>
            <a:ext cx="252095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3" y="75374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14" descr="http://www.edsanpablo.com/catalogo_esp/images/Los-fiele-cristianos-laicos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0" t="1813" r="17345" b="5728"/>
          <a:stretch>
            <a:fillRect/>
          </a:stretch>
        </p:blipFill>
        <p:spPr bwMode="auto">
          <a:xfrm>
            <a:off x="4097338" y="984250"/>
            <a:ext cx="2143125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Picture 16" descr="http://www.laicosdesalta.com.ar/personas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13" y="4656138"/>
            <a:ext cx="2376487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18" descr="http://t2.gstatic.com/images?q=tbn:ANd9GcRZmnswEX5MGSOkoiGPc0i_ZXrj_k_7H_yLxGvaLsQ_bCErWG4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6456363"/>
            <a:ext cx="2606675" cy="21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6" name="AutoShape 20" descr="data:image/jpg;base64,/9j/4AAQSkZJRgABAQAAAQABAAD/2wCEAAkGBhISERUUExQWFBQWGSEaGBgYGR4fIBogIR4fHiIgHxwdICYeHCAjIR8hIi8iJCcpLS8sICAxNjArNSYrLCoBCQoKDgwOGg8PGjAlHyQqLywqLywsLDQtLC0uLiwqLCwsLCwqLCwvKiwsLCwsLCovLCosLCosLCwsNiwsLCwsLP/AABEIALcBEwMBIgACEQEDEQH/xAAcAAACAwEBAQEAAAAAAAAAAAAFBgMEBwABAgj/xABAEAACAgECBQMDAgQCCQQBBQABAgMRIQQSAAUGMUETIlEHMmFxgRQjQlKRoRVicrHB0eHw8RYkM4LiCENTVJL/xAAaAQADAQEBAQAAAAAAAAAAAAACAwQBAAUG/8QAMREAAQQBAwEGBQQDAQEAAAAAAQACAxEhEjFBBBMiUWFx8IGRobHhMsHR8RQjUiQF/9oADAMBAAIRAxEAPwAO2rmlhYRzM80i7pC43jLOACTa7SoC47MQMXwN6Z6zOnPplFERXZJGdgD1914ADZsMcg1ZPH307yc6pNRJBNc0SqI47237w1i6sgKRtIqyDYwOAPPY5o5FDK6Ry7ZWia9u7KH23RyGF4PceOFRua15bvhUu1Fod/SYebas6j1208I2j0y0ZZQzWoi3BRlrIFhbORnyWTkvXMk2kh3pJK4T0323urcVtVAuQlRYonK5xdpmmn08CTmJJknYBAwcBFAKmwpBYsdp7tQJsVivOmusY9PqpHkVxE9sERhtDEENhkYBWJOAMYGRnjC09m3RYr7I+nlZFIS8Xg+l8e8Jr6Q6p0ukaFjJtZiUmPuJZSCVZlzRDBQe5FsM540LmPV+lAT1ZI5kkXKpTfkEC8g9q/3ZHGY9c8l06ad5Vjn3yEOGkQmrIBHqNTkCr3GxkChhuA3T3XE2k0TR+nFJ/MdEZ7uPcgJIAqwe9E9weCaNLKvfxSXG32Rt4Irp9X6c0kEww8zx+i53FFzQ+6l23WO9YPtsR8g6Y1csi+nCzxljsb+gDAO49lNKAb7gKa+amsiLMddNcfqIjRJdtM/pqGNEXssMSx+QBfDx9NuZNE4EtRxzjdFuNbjkkAnuRm/IPfj1pnxO6YPjAGmvLfcDxNnPokwukim72b/ba/2WXaDUTaHVSxq7R7HKSIGYCRUeipCkFhV/5/PBGLkwUiaWNm06OpkKGhIl2CtMKFUMAUbyfDL1h0T62s1EsSna7lgQR3YGzV2fcSa89vOJNFM6RiNx7AgVy4YZoAg7qOTeTx8/L1FVS9fouhE+oONYsL5gn0xikERMUe0Js9zMFYs7bNtlrJUXdUSCfHATnuq9fmKOMEg+1jW1Rij8N9xo13HDXyLQ6ePVzQId6vC6opQUoxZU7jdMt3V4s9jwlSJvlmcqZAsftAc7smiwFZwaIxV/A4pjlc2nt3Gyjj/1SX4I1otAjaDURzK8T+k0ivvXbJVOoK3uzYFBfnN8UNL0zGY4NIYVGoaRfUkWyyKTWTW2juFbW8dvJcOR8xi1el9FgrbbCkgHawBIbIPnPbsTwO6D13r6hGmUOkDWSLABIOxn8VuBAvALJ+2DqJHSFxO93f2zwEycMktzhn3/AF6J1620EWn5RN6bSARbGW2Y17goVQcKoViAoA/48LP0w5YmuTVmS0QGNQBW4Vbt7vBNAfIF1V3wxdec20z8u1cURRjtXcgvvuQ9/toKtmj/AL+FD6Tc5WPTTRU0sxdXRF+5iVK9+wrbknFH9eD7t5UzXuqgp/q7y+PT6jTPESlx5AOSFIW9x7FhQu/H+JX6Xa1VgnkDkyO5YI5G5rIG4DuVxW7tdi8AcCfqBIJZINPqjENTsRX2KT6Slifva13UFDZAIbtWeDXRmsgjjERUoYlEamiwZe1hlGLU/izkfiSZ7WG7r6J8TXOB5VJOZFOayq7FWBbY1CjuiVqs12O49/BHEv1W1ySvongKTNJvQbSpBooSLuvOc8LHX+qm1LBIUdnkmYBYwWJ20o7C82x/BHc8Sc+0fMZI9MJEkXVwClUbV9hLLdLS2TtsqarBGMm14dFnkpRZbsIDzPm/8n0Y12b33UGvBNeDg2AK/X54McgKLPKrMV2RkD8kKcEkWPjx2IvxwCTnULBp2UPMEIHZRaodrVRt7Pu+au+/DB0FoDPpX+WvcxBINGtuPP8AV3s3+/Ffb9l07owKv7/wB81RHK0Rlg5RDkmmGp1dGo7WkW7UsF2IDjtnuQb8j3Eil1X0T/AzKI5PY8ClhvCgMCQdt9we9d7vvjg501Po9Pq9sk4iYABS9qHJOaLDaUOU7g7gws9zH1HoWMjSKQYtrEiQBgoDyNZ3A7QoYjBBAseOISdLAeSktzYOwWf6LmcqStBGPU9TbgIGYt9wANFhgC9tX88OHRXT7SvOZJQX9KyqtZCsW9269p2lQcE1u8duE3k7vq9SNkKp7W3eluW1ONxNkjFDHz5sjhh5Xug1A00OxZSbYys42grYp0o/J7YPijfDwwEgVwujeGm79F9c46f0+k2zw72Q794ag0jqQFpa+1i1ba8Z+41Nzb1GSDURFvcVWYEk0KulcAXjepK/dhqBN8DeuGkg9CX1C+93L2zFvUAXNsxJAvGBTL2OLr8r5hPr5XIeOKPTRF9gsUqgmlGTdCrNAYxxrm87D2AuLmEnSPe5UXOuopF1T7JJEMShFKuTRI92ScE9jX9vDB05qVbl8py0ksobJo2Mhi2SPGfyPm+EUcu2005KBhva/uN2cDuf17nv24Zdbel0sMe7ZLKwkUjP8s17u2Pt29v7vg8MDWtj0AZOPfplJLzepaN07zVIFjlk1MbPKwEhJH2qStgDIJ2i8Zqv6RQLWv8A+5ndGPpu7bG9wxu3VjNHt27efHFbV9VM8en0Z08OnWQrQgsFvdtW0K+wFtrdzijfjgtqOnPTUliQldu9EjNCyCT2x/iLJ4j6yRzqaBYTIwBwqMTuxIVzRN/cwr9f0H6eMeBMCVVpGk9gF0D27Hyf3uxQyaGePvR8rDMI/wCZuYEndGUWxVjdZs0wwxX5+DwtfUHVLAvoVTsLfb4jzW4A+awpxQJrseJGxuLgwgpocClvU9Q6hnY7y1nBUkAjxQJBqvnPzx5w2ct+lDSRI7SPGzCyhiYlb8E7hn9uO49kTRjF+/krdbByUvcqhkk1MY0roszuWBoKpNFq2KCDYBGwA324auo+mdRqnaSCNtNhfW9dDHRCk7g74YAChnxnbi821nMmj1PqROVMbgxuFVCNv2khcBiKJrub73xufRUeo5xplm1kxbTklTAhChyrd3KqrAAjC7jeDwJaDRrK8prjRF4WKax2klDOygm9xqgwHYgDF0KNH9+I4OlJ5XPoqHIAcqWUEC6qmPuo4oXdj540X6s/T7+HddRCtaXaqlFA/lP2BI8hzXuPnB7rwg6SZYLki3LuXabNgi80KFKf7TfB0apqXYuyn/lHVH8Ry30zpfXXThfvO0llB+1qbcANvspcEKSRjhY0XKhFy9Xl9KRJ2k9MgsSkiIUXfXbuWFXWLwcGunuoBpkaSSNjDIQ8ikUx3RrZBu6JsrbWRXzfB151mheDTxD0wfUjYMNopt5IkZjTMNwpv7iaGeFTANjGcnKbHZeaCCdFcnsltXHHsBIj9XIIoEkXkA17cUTu7ebH1E123T6aSBQsUTso2KNqmg2QBWTXbsRm7HAjrWQjWQxwSSAzgIY5JXZUZmChgWYkC85NYwc40pTyoxty2daVGslmIDNX3hg1qT3HgVXwOERlzwHk443+ydIA22gZCVOddWS6ZtOiOpkcAuBHuFkkWrmySBRA235a+xA/6EeeWMBGcoSZPcT7r83TZwuM0KAHC7qtQYSdOHvYwkRytOrFQcN3Wr8VZA+AB+gOi9fp49BHqCFR9QomlI7lmznz5xweh7ea3z79UPaNN4vbHv0SVzXTPD/LngSBdv8AKNqEPZQPhWODV2LPjhc0/LZ5AujlPolG3IUW7yTZvDUC1UTtJ85HDn1nqX18xSKMSwRJTtuACbwW3N3wAit8H21+UiLV6eH0py7SotiSMUWAKBckVYO0XeT88KLaHdKqiY6QFxGBuq2j18+kaQx7QQakVvchI7N+xPe6PkfBXlfUqnT6qbUyxlwh9KFgVUgxgkrGlJZawGIJu/mwvPpk9eGNJVeGQre0klVu2DjcyllUEkgkAfHYfUzQiFC6CQvCm7NHaQDYA/tbdYHxd0K4wOHaAEb+KSTirTNHyPU6yBtSjtCEMbOALABoGiTR2rTHuBRvIofHOdJBpo454f5TiUFpUb3OHH9QU0hO0jZnb3Nbq4f+iNV/G6B1ZkDPD6YUH3KF3IrFO642n/PzwivA2tgiiLPGWkVbYMQGGSNvqta47DacD2LVG1rGsGOFO5xcSCvqLofVa7ZrkCTFXU7HevVC7SLP2sLuwSOxAodjnUTiHWTKqCMGmXIquxNAYFgmr+fniGLm50vJvS0byvItn1CAhCkkjbltuKAF33P5CrNqZ3SCXW+pThhGJSVZ1FH3Y3bd5oX33fAviHqo+1i0j4p8Mro3HwKbOmuWauDWiSPbsJbcoP3q1kCqo0SD3Bu/zwe6/EkXo6ltpuoStZUsxNg+cCvxX5PCVquo5H0WpMO5nVPuRgu1Q67ruiQRakLmt39wuPT9RSNy5YZl3D+JUqHYsdmx2obvAK3d/wBXYVxzW6maT8lpa4kyNGBuUq9O8tZEIk0xlimZkBoggqfBr2/F2PPfh+6a1yxRenHH6dEGiDWSbIuvcB93ejnNjgp0byFtbppFlIjVaWMx+GssSRjcKKgg98nziLqvkiaIpncZFJLs+yyu1aBJIUUQaHyT88MeXOGRhA3Q3nKS5tHLLzcziELFHIAdxwQqltyg3lhbKBgGjg2eDnPeamWaGBAEQhi9ruDbQCqkAGhgsT/qjHE3JOSR6gzSRSyOUVBIrRkH7j2/uP3Cuwv7jR4P8i6Zmi5gNZOsccfobI4gBuBwCWOADtv9iPg8AAXnIrCMlrW2M5Qnk0DRJ6zQLp/WrKmxLtH3d+x3D2nGCR34GdA9Pf6Q5jq9YzlY4T6SFcbjW2832UX+rj4rhq+sRLwaVVOx2lJDE1Q2Gwf3I/ccWOS8vi5bokiFusbbnOLkdmF/uSQo/AHD2Rht34JLnkgVvaR/qFDDy/mRAiikSaANtmQuqNbjcEBAO4gX+ST+DT5BzjVSKvqFUhZqEcUUcSnyQVUCxgijd2L4K9f6RtbPPIremYpfTDMMUiWUAODbMXsfizjhX6c53H6G2RywXddAWxYoVHyCKawDZG2jjGO0kEDcewnw3HKxzsjdNGo5Nom1CTTzS+qtbVXaMCz/AGFm/W7AAA80O6xmi1M8s0JZzHHscLW0IrH3bSAylTd1u9p8U3F/lr7fTlKOY9rI6li3qEktX2AquBd7h7VxgErnNNHA0kcUc3pThtwkksEWOxkVAwySbNi7s2eFRl2GtKqmbEyXWfEGj5Hn784RfpaDSPq31blyunQFRIdwUjzjuRdhQTnOfFTrjrlpZWgitFjYmgbZmqjZvaiAE2B5oZzVjlvI90c+ndkfUSKBEIvaCwBINxgKDZF2PcOE3lm318rCCtq5mDbawPcFG8EV3QBrPjhvTR9pjevsldSdchMba+PgtS6V5ydNpU3o1k0QXJIX+kgsfs8gYHf9eFnXciZtYupXUAtNJuX1FFbhJt2qAx3BBWe4oVXDFyjXK+mHpISUemO9zYr21vLMAvySMk4F8LnWWo1EUsDSRUiEsgIfLP8AdZsEZqqOe99wMlZKx5FcWtihaSGSYPyWgT9YFGKtNpYiP6JDJuW8520POK8Vk9z7wl6LksDxq0iT7yLbbK6j9gP+z347hId4lNf0Ya4tLhjzSly7QhUmjKqutWRaViRaorlgm27djtrFEEV88a79GVmj0EvqJ6e6VpEVhRqlBJFDFjH4+B2X+Q6WBdfFqoh7Gj9Kce07XA2o9ge0S7KNVbAjtJmz9SJ5dREraVnJhZjIiEq1UKNCiStHH5BHHoljoyQ/4+S8fU14BYvv6yajUuIGSN301ESRjdYksVuUYah9v/2o8ZpzDozWokEjQv6OpYCPbkgkmlZQCVYgXVfPkEcap0P1e76NU18bncxQvJSkp9wLAsHavtBAJ7E/lu6zgEmjkWPDwhZkAFf/ABkPtH+0qsuPnhRddlpW0NisB6t1A3uwWSIRBIkSW1aWIKFDGxbG0JOOzD4rhg03PIG5esaFIGaJO4wzIwOQCL3Fck2fOc8MXJtI3PIxHKhOmFkzLQKsB7SpYG2J7gDsWs5A4zfn3LZNDO2lkILadva1UGU06tR/3Z8jPAQd6BzXCjuPgf7TXHTMDuDg/FHuUfT+SYTTalfQaIqYmRSRJQYmk7kXtYVV0R2Nr5z7qtDqxOImjSlVlPe7JNEYAIoVntw/805q82mX0F2y7vZdUWLFMlsZJKm/1vHGZdSaGAJNHIuzUo43UXpWB94CtSsrWSNvnbRoi29JM/XgWmdZ0wjbQNb+q+eoORrNq/XRkCSKCVv3E1/T4Fj+q6u/zxd5edP/ABKzJ7NMxdfT2EOlpsogGmXcScHuO1ce9HSabVvDDqQUQMsUciAgsbX2sQaytCyOx/pxwG6kiOk1E+lBxHI20nvVms+cZ4OXvSE/0VMyg0eyFr3SvUsX8PqTECJExsK0XJ+05xZLZF+2zYAq1zpmTTyLP6jqYzSk0B99qzEH3emCVKkYGewohJ0fOtSsWonWQRq0iIECgiyhNgkEpSrRog+5bOMleS8iVNGdS8j7Zd0BVh2QrILDEm1JC4+VGTXE7v0UOE6N5Drur3SvBzJ9JM4QJIVWSIU25QTalgf6gM188GE0XpaaKdAfZIoDMwBzuZlELimCsfuFgbqN5qD6fSTaeZZotjblKOGsAI1X7gCQ2BVA/oRY4aOqOcx64LBMPchOyRL3E4FiwduQLx2BFi+GN6Z8jtTWXe54x645SdYbgmvBFum+tdPo3kmImmaWMFe2X3EtuJwuAosWAFwPHCpr+fMCuqjbYY9VYC1S/c1YA3KKIFjIvyTTNrvpSXjIJCum3agfbSsdzIxprC7mYYJztsDJSOc6f0tPqBtKjfHKgYBcNvAIUm2XJGBis9smxzQHNPv0SnO1OFcbraOmn1euiXUusenABeP01YbydpDMCTuVlsEEnuTggHhD+rnPUl1MFH2GG8ZK7pFbdXYmkFCx2NkcaXynmpXRQBVFJHGGF37NqjuPi7J/B+RwJ6p1UGr5XMkSqfarRjYbjJYUWFewDIZroe7uO6i5rRTiqA1zstHklDp3pWKYRaf1PSlQMQ5XJEtnYwx7q3A5qwMeSF59pm0UxgkkUTRyJIBVq2T8DttYnOcVV9mjotXXSaTUBPWMJf2pY2kFl2uAGLGs+0Gr7MGsCPqBqY318ryyPExWILGigt9itbMSNoG7t3JFY78Ia3S7Uf1A2rm9U9kLoW1pcKPu/fCZtX1jp+TxafSxJaMhkZw1Gye4BB3H8E9to/QF9WOoRqzpvT3CMRlrYD3byBYyQRS4IPnHCJrOchwV9Lem+klYsGAChRt2kIHrJObJ/APBDmHMFlmMjKiCkCR5CrgKAcYUAbjff5yeG6jWVFpbeEe6PeWDTzsGeMzLUew7PU2XRV9t3uobu1Mb4aND1LqG5ZpjOf8A3MrSekGyxUNtUsTih8tV0B3s8L/8NPrXQx6QMrMV00pcgoqOdwsWkiKwNHvRxdcL3OuYz6vUJplw6r6aKK2ndcjWQao7s9wdv5rg3AAE35V4ea7wx+Uz/VrnismmhMyyzxB2mKgUCwWhgVeD+e11fATobmGufTbjKzLA27Tx0rOSvcKXsAeFJDUboCwGEc46Kl0+wahliEhpKKkE9yNwalrzY8j5wf5Vz2JGihjVQI63Op7ECsNmhV9vF5yeJeolMbLaL/CbDGHOp2PynTpaKDWwxpOQ+9vXpbGTdgnzRseO424o8COScj0Y1cuxYhHFNKQ71tr3gKGN4A/x78UdfzRPTGt0zSxnb6RCKBftwRupdoIU2u7FdjkLHIYTJ6oln9DTwLudn9wZmBCKK9xLe7GTQOCeJ+kY/vEirOx39P49UBdm79+KN/UImOVSKSAIfQMZDBzjcdwbDEkCj2AWgeKY5emuhGoMoEkEdNFHuDFFVjYJv3Bs2oIqzRuis8+55IUWFnMirmNmAUhT4KgmiaB74/3MXSXRmo2xPLSJqtyIzZCfyz6bN4W5CABe6wcXxcY6Njhd2hJOo3e6rcg5ykLx3vdiX7ew0SDeMWWBx4KjgJznWbtZLNEoXc/qCqZc+4nONubo/NHibUaZoRIsrKJYw4F3+bAI9rH32M19tdzw1/TnlzOjmNFWSVCrOGFRoRWLPYFgSO1hfPFxl0NJaLofhDE6n55UnQfKnk0/sKySSON/uoRj+mvkjJNA4IFijxf5/wA21RiSOVxGtUykg+o6tROz2nYpA/qKn21mwPektA+gllMjmOOBiXNH3VgHtkfAxfesrwsayd9dq3cMql29vqNVAmlGLs58Xm+InOdI5znHy+Sf2zwQTuPd/DhfJ0x//tMP2/8Az47jRuU/SiZYVDyIrZsbd1ZJ77h/07We/HnA6XeH2/lIJHj9/wCEr/TnpE67WfxikLp0lLvZIclrbZjB7j3WB+L4Nc/lOg1rgbCa9SMuDlTfc97BBBqx2wCeKP0V180bfw/p+1WPqSXW1SpZQV8ncpAPcbq88avrtJpdbEY5FSVe1N4Nd1buD8Mvwfjh5lbeNkoghZF1Pz6MaWAROXeRN268bQWU+BdYHYeW+eL/AEF1K3pzyOXEaMB7Re5jualX7j4pR4ocDuY8ph5VqtMZVaaNJnWGzsFMLp2rupJzYU2D2OCuj+m+j16epo/4nS0QwMmx03d9tByxIvJvFHyeJYWM2TDsSOd0zfR7mMcuhdowUVp5WEff0wXsKPigQa/PAb6zTiL05Yk00khUpKJEjdgh+xtjZKgls9ga4UOU9Xy8m1ms08sQYPJZZGI2sQLYe02ubqgcftx3UXLNdLqU9Znmi3LsJr01S1G3Hat1WMnvdk0+Qt2cujY52WqTT9TTLGzj0tqndsVK7HJsEU1jNCu3xfDwv0+bXacya0xtOVBR0SnxkCRwQr/2EAA1/XfbCObwtFLkgLIbKiTdj/Xqu4rvXfwbA/Sx56Y4txFIrm6xS7yPIFgCj47442CAiyCndT1PaAYql+d15vFsRERoJkmDKqlmsHaDkkncCvbHYAXnhg6v5ZJzDnOrSOdFUGy0jbV2hUHgUfx8hb+eIepOXQaWbUzwSq83qv6dEERqxvcp/qcE7QBdUT4xL9Jtcia0o5JadGUSbjanLX3Fgi/zdDsTxw1ZoYCn7oqzkqx0DpHjn1OkljOo05HvI+wOr+07s0GAI8iiL4bvq5FGmhgEG2NJECooIFhdhCgH4TyMjbXnipqZA7yxwSJpdcrN6qKu5ZjQvehFUfuUla91nMhPCzz3nEms0IjZURdI+/vRKyEJtVSCAVJON1AUKwBxgOchEQawlXkUErNtSwbwASLPcUQCLq6/fhri6e1bSRFIJo4QyhpZQE9u7cSFZrIHfFk0MDA4uy6zQaaIJpd/rySDbTvYH/7ZDr/KJBsHBssaxnj712v1OrlljQCHaxBQhmvaAKJGA+PuK0xPD2TljSHOpiWY7NtHeXvW3W8za5jC7mM+0KtbTRzgWxNCz5/QVwmayON9VKCW9EytuZBZ27jZAPfHYdu3GnfT7SrpwzvEQYwKdVJuhRG4djSr7T5PAvpzoOOeWR9TfpByEwybuxBGAT3yBVEEX44TIGxt13Y8ULWXJYFGsobzDroBJINJ6hDsx3OaDFu4VR2BPewO+T24vcn1+sXVxxwMWRlqQ0vpBQAWs98GzZom1FDNx866BGhmEsDiTTnCerTFGLDtVEmrIb9fOS19PyadFcqWMrKcmtu4Jkd93YkAtivzVwPZpIfWCDk/svVik1MLLqiDQH3SV0PzaXSy6jYWDoELr927uGOw92BPcZ7DseLj9OLqZdVqtS/rVteopQCF2MWJ3J2VUAAx571RS3j1ek1DOybGeyQwBBs2R3Pa77+L4N6KGfVMXkYNLINlKQfYBbCt1sMV5yfxm1zgG5ULW27CfuieruWarTRcuaEuL2iNkBBolg9Xd5ssBd2T5PGZ805UW1rxopVVcqQAf5ahiiqx8uQALs2x79+HD6Z8nbl851MsirA6GMl9oZCTY3+6hZW/289+L/OtQjc8WTTyK6UryhWUqXUVZAvP2ZHlfO3gNYcLBW6SHaSFovT2nGl0sen8QRqm6sEhck/AsE5+eMO5S0f8VJLv2uzuQfaTRY43Bf7aN+DVcN/U3VjzawR6YtJGikOkZ72KLFL91BgFu/cLHbhA6h5Hq9JSKJPcVUgCqZ72DPu3HaRdVYoE1fGyHtAWtKp6N0cD9UzbFfIq/wBV69dTOkOZQpA97EIm72+0BR7j3u6+0ACiOL/LOnguuVZonWGRmCRkAe0LZAo/aOxIOFx3rgRzfSweuBqpmjdNsboi2AFG0OPCgEWQCS1mtvc3eZsumlSXTtNJtQepK29lHuqizZQFX212F4Nk8JaGODQb9/0tmLg95AA/b3a0zm/RKa8unr7YWUAxr4YD2kUcDC+2qxxgXUkwjVNMjbgh3yEdjIQBX52IAt/Jk+eHvQ89jhbVayN1DyaTCxkWHaRYwGIwzgnfePJ4XtNynTlC7RqzoV3MzmmJPbDBGJ8DyL79+KQWgaqq8qJ1k6busIb04SrJO6CQoTtDZB2gGqo3V2cYHGkcvEmrjLECvVEgWNgWLALtVX3AUzV3JIY388Z9zNZYXOnQkWF9gFGq3KPm857E2Se/DL05o9SSunkaV9P6Yf1IWWoyy7yGN+7Yxb2k3jcF7EAcnUfvwnsto7vGbqxa90XKIdbqI1hR5ZH2vNJMNohNlACinY7CgaA9w/cA9/omDTTS6XezSMQGkUlGBPu3HNIpJX3DtgY78Xuk+RBdZqHDbfRmMZALEyPQYu9k3Qf2j8sfGWTU6zTI0glg9Z/TILqFLFKN72YhQAvkn9uGBjg3u4/hLLxqzlY/q+o9RqIlhdhIN/3KCWlYe1SfJwAFAz2uzw49Pcvig02p00U0UXNH2BS7hGG4RtsQnyCWVgM7gLA9vFv6ZdIxwfz5drs67YVwQFwCbGNzDArxf9xp451y3R6aF9V/DxhoELgqoU+0WBigc9gfPBlv1SQcoNyzq2KGJYtRqYGnjGyQhio3A0fbQrP4F96F8dxjjcvlOQ8BDZtpFsk5JOQQSbNEAjzx3Ad3gBFXmU48r5+2k1Syvq4p4Dfphpbdy2FoV7K/q8fvVNOv+o+mXRmdiVlU1GiMAZLNDaD3UHvg1tOM0cn5dLCsL7zbN3Wj27AmheMnHA/SaYPKkEkohhLExSt7gl+Hqu5AzXwe3Ax9MGs72fTHv+Vr3aiiXXXVEXMJ1keKSMiMCt4796UUcWWzi8duNo+lWvVuU6YgmlDJnuu12ULj4FDjIeZ6bSbBCrbXjsmcgHcDn3AUwywwNzDtk2oMdA9cpom/hZXV9K7EiQitrHJJHfaxxnKmvzw6BvaNdoG2Vj2acr6+qnIWm5ouxGp4g5Kiy22waA80FXNWa/FjOntT6iAb5HY0kaHLEktQUD8VkChkXS3wa6t5l/F6zfpr1cQjVU9MgemxNMDYB9x2ncDjH9vFfV8rl5JqdHqHmE0bGtpsbBtCsprcDSnDDN+O4McjRI6nbBej0MzoDqYO8Rj5g/YFUesOndXo4ld2VHcKdrRrIrMpYVvplsKFOfHzmvrqPrrXxR6aQvh9rybAFqtpKWLajZySRePFcPfVHUGl5rCNNAWdWdS0oXEe0g0LyXYYwKAJv4OX9b8pkTUQiPbLGiUpkANKKv1AfaQLGQB9xNA8c2QRuDGnHKXMyWbVM5u5+58FDzPl/wDFJJq49yxOSQhgI2jABEg9m2yck96AuyQraOeSN1kjJVkIIYeP+/z+nGswdWaZNI0UKOzSxhWjZWUDcovbuWwoBO0Vkk1iyE3W9MmOH1VJaAt6bHdlWq9rEAA4umAo0cDF0Rkhn8qKUAu/hM8vPNFrNs8kj6TVND6Mp9MujA191G/FA96oHsOPOp+ldNyyKORW9RpNQgCsbGynLKAc7cg2S39OTd8C9N0xJrFOqXbBAg2PVFW9NFA2iva7EgUfPa+3BmLp7SanYdTqF08OmDNhrZrIG2/JWgMA2RQ80IomwMpgsJv6D6Z0+p00WskjDuzM6rjatSPsYLX3AUBntQ8cKXOOXQT62WSOKRHDF0dgyK13+QSQ1r3FY7gjhq6C6hgWJtNG7FkAVTtoMvbda2oPki8EirscCTyCSWZkSVq9RixIxbZtfaADZJq6PbI4T1MdNtqbA+395D+czyw6dY1uOVWVwsTPbG+5s2WIaq7UAPHAdefamDWmPUSu4RgjB2B257kgAeTfiv0vgz11yMaKZZjMdgRV2k7nZyHBNHAB23272APi1zrlA5hpJGKCLUKrPvAF4X3IexIICg2TRA82OCb09w05uLpUdVPG57TEaIaLHnf1+qodS9XvNyxZPSXYZFCtus4JvetijQoEHuPHiHofVbo2kfaN5sUfkVV4N3+p/TuQHO9RPHpX0k0EcJdhMhQijRKmqYgBiL8efxQjpDStJOsG9o/VO2x+bB/eux+QOAb0zZW5NUbx4JP+SYXChdis+OyfOeRLJphOunVSrhfW+13wRTAj313BJwAM97Fcm1YWZvuJeJlKiqMe12djYsEBRtojIz3HHzznSz6UlHjk9ORipMhBG7cWXZtJABBJrt7T5DcCBXqBRvT1Pa7oapDe8H5BHgg5UcNLQW5NpAcQ/akb6Z5aJIpn1Ijmd3eOFnsLarQKMvi2+34o54q8uaXRax9NMAGAyyRlmJNMtAAGiGrIxY7AVxq3Q/LYNDy/TCbZ7QX9RwBs9Q7u5ODVA0fAHCB9SuqIZNcJNPOqK0AXeA38wqWNHFAiwASPg4HAmI5s4NUiEgsY23VNeUyyauKaICNVIDLZtlUm1DLnawG2s354dPqt1MY49Ikbqkrks6AKaCAMAbyAJK+Mqfg8Bv42SBoYjXqSMCy4DICRS+F3OT4wAD3sDhP6500yavd6aRJOd8bFaJI9rWexNnccnup80FMJ1FnFYVEga0h4GxFqeNRq9ruitLHIqykWSyMWYGu1ljXawWUdjXDV9Reaxryd0UbZJHiLCh/US4yPPs/88InTWm1McheNqonuL3E9wfJHb9K4cP4t9QHgmhDPO6MwHtWNYuwBfwtFi1m9xwLA4tYBHES7OcKKRxkkxjxQn6e8j0ZCnmDTRGhLEP6JY+39IL2CfBGGFebLdTcxi0uo9Dl838ghWK2HRXY3QZwx21TGiaJYeaAvTdKa3mGsiWVSItxAkpVVUvcdoGAaJIrB+TR4K/VcQx80UlaUxKZCBu9wDUNgq/aq3k48eQvVqbqNH0RVpdQQnU66bXTLBGiNIdvqyLEg2oCCWZ6BF5wCLF98cGOX8rKxGJNbBGFZif5kTeSAfaS11g9j3F12TeQ6eKR/Q08uplOpYIyrEqbqJOW3ttABJPgDvfbg3remNRNIWhRy6kJOXYkbgAAwv3jcosq4G2vgjiZ0YcdIxnGFc3qHNiq78Reysco55Pp9fIkMg1Uj0Cu0lJWXG4Vm+43Cu57jgoecza1pVnni06unpyRrW1ReVO47gxyGIN+MUKt9EaE6XU1JE4kIJLkLtUKAoVWU1832ODxJqfpRBINTqXn3x7WeM2QykCwGIHu29s2T5zVeh3m1qC8ygdl70h1XHGYoZVJji9iypWw0dqNXfbXkZFdiM8fX1a6xheBII23MZA7gdgoBoEjBtiCKsY/TgBpJUgiJfaSFAKFtpNgbAFQ/ucj5zgcB9LDJqpdlBnbJY4AAHdiewAH+FADhTXuduicGjZCP/UAT27JGryKr/hx5xp2m+kWjKKZHmLkWxVlUX+FMbED9SeO4Ps0OspV/0Xp5/VIRo1DMq+8bzSpYc+4USayCy1kk2Ak6PQyyusAVjJYSgLrIAOMUL73XbPB+DnQWTarmQEEMTYsliSQfIYndffOc5JbkPMzHK0YorMQps/ptN5+1vx84PHrSdH/5tcZsgfA/le27oWyRBzTkfX8r5PNIGhmiaY/xCr6SDUMAjdiXZ1XbuZs+9q9qk/PCZJybVpNHAYWaRsxotPvGaKlSQwwcg+ODPUvLmGoJ7JJ7lArNGiDVk7SKr8ecHgp9NtVDpeZQMSzb1YKuaG8H3gYGKK+e5zY48Xp3ljSbwd15LwHHTWQifT2i1uiEzSokLEhRudcFb37itkA2v5PtPgcGNX0zPruWzBQGAVWiLbRude5ViAKI9t0vevFBl57FBJrBJCIn1AALRuAUnUdhuYbVlUXtYEGhtb2kFV76lfUgCFoIPVinBUlq27OzVTe4kjBFVnua4W2BjnF97njyWue5oDSKUn0v02kPLl3L7v6gT3zk/HexR8AcJ31R0abQdPJcN2M3YOK3Xmj/AIjv2yv9LcwkEqAE7d1k/Pu+4i6YWboij2vPD/renJ+YIyvti3AGI2D6isAAQq0K8UvYiuE9mA8EgYN3yvVheHROMhIa4aQM1qAFe/gs15f1FIn3ne5Nhm75NEk+bF57gkEHHGh8v6u2Qeou21iKyJgB1RSY3xYDLWw0O5A+OE/XctCTHSFQr6X2FizAn3Gze1sMTuGKpscT7/5TxKBt2n7Tklfd7mYWezUAAN1CrbcLwLC8PINotyDWzaVIkVY3Ecjyj3M6N6iBdx9NHIZWW1baPtYqxVrPnS/LG18uwyBUWNWONw3KVUeSMLYWqA9mKFlS5XpJmSUoGeFVt7vauQAe4o1dd8BjWCQ4dCc0KyyjcfVkdcm8gXQvzn4ruAPgJLdRyjDi3ITD1Jq9Py+EaTSzsJoV3EupYD3CTY7CvbJm9t1fgE8VemueTmWBdyrvIL0ABZySAMAi6yc2nc8KvNuR6/WTyvArPsYqwXJNVZF5r/LB4P66RYf4OGR/TaMKCwDbiyKVAtTupgKoDNgcTSPFBoPOysijdl5GMZ9UN+pOv9TmWmCkOURW2rm6d2GPkiv8uGXlPUqoFjn3L6qmwLBUMGVN2PaAaPk/1AVVoP8A6wZdTqJDTiZsFTTBV9qjAKgUAf8Anwb6b5TreYneiGlZUaS7BIt/duBBIDDvQogfjj0GyCPp65O6gcNc/wBk9db9FueV2WWSVGEkpAoFc7tt2RVlie592M1wmcp6T/hfTldojukCdmZ1JaqBJCghTuB27vjweNK651p03LZQxoyRbK3M1MwEZANFiosfJ78Y6vVWqjT1MGFSI1R9rFttH3Le4WDYNDPY2pPERa4Co8KkPBy9MPUfVOnMP8IA9psdHxtvv5Ng7SfHnGOAeijJ98jskIZVLWBVkWcm6C2cA8NY+lBfULqJm2aYgNOi5JYH3IPIF0Cc+SCPCdrxO0jacElmPprhkP2kCwyqwAUXZHYfjjY2hrK+drJCXOsfBbF1dyR9TowkdMS6FFHkWRgk7RQO4HxtB8cANF9MdPCUbVMZ9yEbQCEWT+72mwV7Bsd/muKfVEGqHLlgS2RIwAY1KnagQZzhGI7YwB+ag6N5RPBonbUhYYt+4h3raKZH7EFTJ2wfArJx1ubIS75eI8vssq2gD5pSPIdc7Fo4JXhsiJwm8lSe52k37FwGxYAIN8Q9Xco2xaVdrrKysZQcncNq9qu8MPztHgcQco5RLO5KOUhjtt7ljsFOY1O2yfts0M7ScAcP/KNBFFpHaAyTyuvpepjd2CsqVZUbdxu++CQRw3S7fgWSssH1OEvck5axWFXDRoRtDMRT2Ms10xFUb7Vtrtwf6T0kmtjVU9OJZGO5lB3ekplPnz6hJH+2LqgOLfU+tc8ojbUwNFNtEJaTbTAKR6gXLXQJohSLPcAWidO9U/wpWRRuCMzIDYIUgbj7CBbGl2ncMisqSekhacD4rmvpaj15q10GmQ6Z5PXLgIxawNtFrBG04oUB/V+vGMc159q5XdpjvZzbElbJ/ArsMe0DAFduHDU9TnmrrIIlRNMN5iP9Q3Bmv+7cFI8DGavI/rrTwKIdZGg2yHbsG3+iiCShO3wKIBNEkDzlBhDQ3BRiJz2dpeNvfvxTf0L0U8Gn/iy5fUOu5APtEX3BAF/uABO3vgeSeK3WH1LZkdIEaNkIkaWNiGVQ4QWK9wO4WDVfmqIOPnmo/hEjLtCFVWWIglShyosAnz2Pmh4wM5l60upV3gr+S8MhWveR9yttNhlBHtw1ZFiuGNkA06TVcYS5YnxSGMtvbOaznCP9M9dTaqcad5DIr9pvT90ZonI9tr4+SaAu6LP9TpBFy+HSQyZdgz0aLooJJPfDPR+MEfPGbdNrAJFouhWyNjksP9ojAsisdrNg44Y9W3qMWdtzHFkk0PAF5xw+eYyGz9MJTG6UD9MkAPISB2BshR+MX+pqz/hwX6X6eeV1kZtkK5sHLkG9v4A8/wCHmh4qKAcgAdzfYDz/ANeIOlurjKGhfcrtvGnkjQNSDcchqU7awc3ZByBc7Q27ccBGSapoyVorc+ANWTWLscdxlWv6o0/qNba+E3lFdCAfNF2DZOaORdeOO4tGg8qchwVKfq/U08bekAT/APwqCM19wpsdrsn57ngZPrXJL3RAsVgD4r47Xwzf+keZ6iMakaQsgtfaQJHFkNak7nzgHvgfrwHi0YWVTLp29NQS8ZwWo/cReVBIsnapworxOyR0bNIxauHUSBpaDhMfLeXazmemhMckE0m471L06KDgsH8HOUu8XdmmbnnLgurTaA82lgjWSZVCKDRGxRVEAEMUFUGu7pSh6XURD1SySMzfYxZRtoUMBRQ8ULoCv0vanm5iWC2uv5jEk9zXpqScOUxJt7XtvtXCNJle1lDJ52TekvWSD7+Kn1nXU+j1CyOoeMjcF7UarvTZwe4P+XFLqTn+o1mog1cemjjMdOhLKzOA2Ny+213A17c5ongT1LrgxFHenkfGceb/AD/54ZOV8r1P8L9gsAK6h9shQ+1CykURbBRZtdqnFjizq+mi6VxbHQB4TusjcZrsn9vL0XnJZdNq5DNJCYJXf3GFgUYgrj03HtLGrCsSSMAXxc13PmWUwQzSxwKACAzpQq2xjFHNlMeexBPqbpCeHlcOojQiWPM6CxcXu2hlskrGDRBs7e59vGX6PqIgOku6WGQj1FDbWIBBFNR2n2j9aAPg8C2KJwDsmhtdfXf3wpYXvtzHC27/AB+30R3nugcSLNHFM6EEM6KXsgWATVZQjPn4ObXuU6tXnVXJRSxZqXcVAJdsdrAsZofOONF5B1np32w6eOVECMDvkyxYBd5obWC1tVe9lsZLBM6s0cSayGbw0g9UfkP/AMV/xweGkOla6XTVe/omSQulDpR8ffvdGuQ8rKSTaORm3yyCMoSNm6xQcqd2SaJXAOM3uUj1Z0FDy7Sg7WqSQxtIxNK1EqaH2rYIwPOSSOGPWcg0Y1bcyDn1F/mBB9nqC/cT5zRoEZGeC31WjeTk8ikW6hHb/wCrruIoeBZ/S+PLAa8kg+qW/XEA0hIfTvVb6PSLCoDOzEmmHkk2T3Pj/HiPnWvWbTTSMrGX2gbchRuDduwJCkX3q688IvI5/SnT1SUjN9wc0Owwas0LANXxp+m102n06ywwr6jMVkUq7+kO6KI0IuwLLvbX3qqE/YETBxON/YVY6hn+OWgZOFnPNuSSpHFLIhiWUNsLgjfsqzXcD3YJGf8APjd/pnKNNo44HXaypuNeWb3NfycgftXC99THfU8t0kjxMkpIcrtYkWNrDtdZBo5rb8HifoueX+EhZtrnb7Fa7pTtAJCt5sDtj9CQzrDKNJi8VBE1pvUvj6p6mXUemsVMqASsn9VMMEfgUb/UHwazzp/Txza/RiSgvrJu+CLsA/gtQ/c8aLM7wab1ZIoDsssXAtcEjJLtQNKAr7gxUAHjL5Y6gZ3icuTu9QLSUWDWtUFJFqKxnx4OC2je10jaPgto6g5p6wk0kUihk3STAgmh3Cmiv3E33J9p+DwuaibUBolaAaiNKBlDD1VWwa2gbtpoA1usfva70fyibU6oad3dBJ/Pnk27icblVrwPmmOS+bsDho6j5dPoXNPuYozw+72MyqRTIxJu6JAJB72LNjLDK8tMedXHl7v91bG1rRpvO6YtN1bDQ9ANIrYDUSMCu5+MDHbzWeM05zLHLrDKdskAITaTYdUwRuXIN2wI7Egi/KPyjXah1MEckpD59NWYhu5PsGCe57fP54vwCbTfcjKLIIKsBgC/uUCxfcH47+bqDsXnheZZ4CfdM+lkgk00AESlSzKzGSR2DUvvxtjC7gPb/USfyV5PzNYDHpYUvvdjFDJYn9f1z82OM/5B1CIw7mwT2HjxeO2e/DpyDmMZ1AZ3RTIASbGNz0qE+K+0D5a/6QeLexEMVudZPpjyXoTwNjhB5NKT6s890ztFppWeJY032sQe94oD7wRQ/B7jhF5Qmnk9RYFLKFAMupVdoJr2mjti7OVbP3MGxbgp1IG5jzIpXpF2EaiQfYFWrar8AtQvv3rPF7n/AE1Dp45NEkTvMNpWiAzschwMrVYKjIAIvyfOLtPeOQcKNg1YG4yh/P8AWyaVFMEaxK+6B0N7w3tOQQrruBtbAxR7ni1p5I2SPQT+47RLuSMko6+4qQQd6bSbIrvwI5TqSsHv3WpIAZSVawUAZhY2g7gB/tCxZux0PHK2rklMhSREIzQLlyLG5gRuZQaBBuj2qwMkbdIq8bK2HqHu/wBVCjv8EU5vylpCrROiiNKUJY3ruO0k4ZBVjsRYyaN8MnRvIINIko5pMkcurrbE8oUhLBFgGgSwBJGMVffi9yLpmGTTq/qhPTV//k2naR9rN7VA2k7qOR7bPwpc2+nE+sl9YTwMCf5moE5k3UAPtWyTWQuO4HCYWvH6xunddKHd1jzQOxv4V57/ADRzrbl+mgmWDTxKgC7nI7szdtzHJIAHc+eFXVMVGASfi+DXJeQSTER+sqMoCj1TbkKKHsHuwoo3Vfnhbn6j97xsyAB9orJIut9/bXms4vPnhwN7LzXNI3XydcEWWRifTRcj+5mwqD9Tk/gHgHy7UxjT+rG5TUwgqUIJV0dsgZ9tWWtfN9iFJl6l5skkUcKJtXeWZ6NOa2k35rA8n5OeJuheRSCaPUXtNn0lqy4oqz5+1FBNN5PauBugS/nFLSMgM4zaC6zRyq5Esex6BIfDZAIJBzkEHOc8dxuU3TGmlO94o3YgWWyTQAFk/gcdw60rCb+joGXSIWoFhdLdKKFDPmqv83xlHVPNHXXzRaaBInexJJsAMgY5IKr8DJJNkHFiy/8AQfUgkgpjtSzsLFcZsrfnbuFdsfoeBvMYtDqG/muY3MlJIKsHIoNlaYgimrJHbhOpoaA0+lqyFgdL/uvTyQPeFnGq5NNFGJGjIi8PtJX4yRYU/hqPHauDl3pKZJZnJwyqoAAxdFlsV3oBiax88brp9LHFAY4kEi/1KSDvvDbrxZ7UcYrA4wXqTSxGTULGGSIM21W7qB4OfH69u/GkHGaKU4tDnFgxxf0Xmp5ksbJ/o6BltfbJIu4EA1cYZbFEEFjZu6A78X/pp1Ao1hm1U5LFCg3D22zLe4jCqK79vJ7cBNHsAjd1lklCgBkCEbY7I2jbasoC4xgHOeLnP+nGRA0592oUvtVvcnuqiwwzHuTVFt3xfDb7wB3rndE+R8ozstv13OlVhDMAsc4KVdEDbRz5Bz7vxXcgH8+cz6bj0mul08lyRCQIjqckfcKIxuIpTg92rIHDenNy2mn1I5dEUSTakm9nWOkUgvHVHJFkBQCTfAjpnpOXWSuQWeEtG0wrdTMCSNwYBTg+/sLB+BxjpCBe3ogY2j3UsTc59PVs6JsVKCLj2qO3b/M35zxNza5UDuDsdhlc0R4sgDcVsgH4PxwWfksEOslgHqPEYvTdQVdkYruYo1ASBCpIGLoix34eBpdO/KvTQxJBDTNTbrJx2PvViX7uLuhdHD4+pe1gjZtkFXw9s9ugHB+5xxaSY+vtUoRIHESoV2hqdjtq9zt3urr9iSLsrz76ifxU6AboQYWjksggnJG3x3Y2TWMAX3S+Y6No5CtbqyO/uBFg9uxBvj50aJPIibdjfk4OLq6JF9r/ADfCNDdJC85xeJKduMI6OQQaqWNI/UplZpN9gx+00Rf3AtkfORQ40X6XdCwSaGCScuZrcnbIy+3dQU0boVeK78UOUSQ/wzTbk9SUbiDSkA5AAx+MD9B5Jh+lvUsMU+oWZ3T0UJY7SUCi7YlbqhXfFXnA4S11mimSM0iwmP6zq0ejg9FcK4WgLpa+PwVA/fjOuluuYdJFF62leaSHdsO6gFdiWPfOPxXc2OHL6n85YaZULxiWdgxRG3FI1O5abzubO8UKUKoIG7jMYdNJIwQbiXIWrNEk0BXar4N41UktOlbPyGaDWxxyTH2siyugA2SHDEm7J2upDC87L/uBS/qZy7SaOeLTRRkRS7Jfa5pVMhDKLP2mia8Xj4BbXc703LItPHEG1IW1mYXtUlrySpCvu3bU8DfeTfCj9SeZRz6hZRKkq+kBaXS0z49w3YwcjN3QsAcIwAa5RFxcRaeNJrtBp7maf0J5Qt7EZ6UgZIBIVWwQcHC988DOtueiTXhUlWRYIQpkZgqbjbEk/aLtV/asnhd0nSOpnMKR1CjqElsFgQtFWcYycGjWavI4i6y6eGn1DwRK3pR7SCcliUU3j9TQHyeD6J7Ye/eQMeF7eNUrWT9m8udwMe91FyPoBZI0ZdQm8ysCQTtZFEe4L9vbcwJagaAx3NjXwGd5dK2rjCwtUSzsV3g5JRtrYOKycEV88MH001aqrRSKpx6gDi6FkbqI/PfOFP7hPqbypp9T/FR08RREcr3jcDAcCytqVKk4I482GV5kcxzvQpWgBocAoE6FlaBpWlhRFDNtQliR29tD3CwVoZGe98D9XNJUaxOwK2WwDbnuKqqXsMdyxs440XpeJZofRcN6BRlIUgKykUcj47YOCp78J/OJUXWTGI2BI21qBHcj9PkcUR9Q+UU43S2fiyjfQPK5G1xeUtI8YBlkY2A1ALGpHdv6mz/TXnOqQy6eQepKqBogbZq9oGfuPgDJ8Z4z36Z8yj9KZGZEZH9S7H8xSBZrsAtAWMdsfKp1x12+oWSCD2QNJRe/vXsQMYBIHnzXzxawBjcnJUTu/wAYCAQJNI8kmnkRNzt9zlA0ZPtu/bjuPye3ywtLFFDu1BPrOHqSA7dgS/SCYG1C2ew+44wOL3INE0WleMen/EEfyyVDr7SLFt7QSD92QLUi7vhJ5xNMkm9hR3BvcoG0kEqDG3bsSAygdsVQ4Q0ku8k51AeaddZ05NDp4zKMT9lAZtoABXcoyLOdo7ZJN3QjXpPG5Ev/ALdG9yRozEC87ST920EYJ7MP04qck6nkEgeUttY/zXZiS/5Nk/4/4HgnznmsGq1bSVsVtmzdtQNSKNxJBJsD2oBuqyStAHQMkcLi4kXzyUR6Vi9AnUsNoddoZqVWBzSFiA3iyO1f4tGk5XDq9FqhBBGrsBHujolidrMt12A2m7/PGbaSDUTzSQxtG3piwzNsV8drYg/45/TsNZh5hpwkcGneKJiwZURgPcp352/d9uRndxwZb8uCokkAYGsF+eVier5NqgL1SyLErsg3CvctWADnt+1duHDR89h2749okck0CDtUGlB+FUCguOHH6sHTyaXTrqGkB37l2UBXtDk2p7K1gDOD3rjIopBDqCkUiSRk3uWhQo0TtplIHcAi8i88E8AmhupQKFk0E2T9RakMQoUD/XmVT+67sX3o547jQOmOQ6NtJC3oQyFkBZtga2OWybOGsUSaqvHHvHaJRu4fL8rNcfAPz/CwzW62eGT0o3Uxo9qQdwNgYvPxkfI/1Rw7/wCnoNTpCk/owSEUxO1N4HkUNzX5XOa/HAjVdJhmMs0oJxhQqKKwKVRQ/wAuJuecu077PTWUsALU0FvuSAoLZPkkfvwk1SIONp/6P6tQcvSeRigFodwJ3bCV3irOazjuD+OEfnTJqJZdSs76ddQHEIGAzVtAmbsiybWtT8iyLPEnPdTHJpIoUPpCBArRqbtzRsg5q9xGSTuzVcVujdJW6WUgxKVCKVJEjsRtxRvxXayVF1d7K7u6rVXZAD1Cocv0Y04kEiFZayjFriO4NuUFigXaFO87iFZq3AcUefc4Euq1BQsyCRgm4nCgmgAew+B+eNq5f9MNJGkbTqJHQKWVRtRmUCiUHeqHn58GuMt5l0eItXqPTh3KHUxIpBPp032p9xNrRxa9vN8MjBsE7rz2lwJvZA+U9f6jTQTacU8MqOuxv6WZSNynwbNkdjXg54NdHc99RSrN6USbdlorsjbAGk9ynvtoHadvahYYSL0RHqpWO3+GCHcwktbUC2urqvB70Huvbwa6/wCm9NHy+HUwQLppCYt6pYBD1hh/VRIILC/nvxxAk23H0T6cwajsUH5pyuNZpJBP6hJDKfULSIQb99gKO+B3r+3yEhjn1cw2zQCRfNNnbm2BSqxZJrGTfkrzSSFdKPTYE1ZN5JySfk/P/ngJzHqFYtL/AAsMYR5KaeUVuksBgl5O0XZF1Y7cMILRp3XRTuZdHCL84klmb1ICkpAjV2UAG/eUomyAdhFA49oN8B+Y9M6iFUaWL0e59QtasbLCgBaUMVV4P6cVeaaowbAIyVaNSjHBsqLvHcPuxjx+OGLX8+k1PK30s7H+KhpyD9xUDcdx/CtVd+3CGtDGgA4CcGtl1E4cM74Pogyc73KkCZbcgFC7IOKHcZoYzX+HBPqzp9NIJNoneRgC+oUH00BO3aSlijQWjhtynA4WehIFbXR7yV27nGLtlUsoODgsBf44NdQ80ll1Uo3SSrYVUolcge3aR3sHuATRJ46qfQPmlF1sshBuTTFpAvyKA/w/wGP241jkvKNGVRSB6owzAncr1tJs5ADA12HnznNOWJGCWIpgB9tfGf8AscbD9OtNCSs5A9QqBlvaP9kHsT5HbucHtksT3numqWRSsZeoXaQebTRnlrrG0mz1RMC1E7RaKXAoEUy48eLIyraXmgiNpGks2Csh3Uh2j7YzglTdMbybA7Hgt1hyWWHVNpNOWmVWYKt3asAV3dgdqtXwNt+TwU5J0TJ/o2OVNpleRyGKgmxSFCD4tWI7mxdC6PO0tbTvl5LhbnW1GOiuoxFIgYmVXLMWs3uALN3zijggVQ4FfUvmZ/0hIQCBsQfHYX/nY/biGLlOq0c6aeZUafVAOsgJ9qspVqCgGwFIP+V3knLoU1K6jVHa5EWyFZfdZjQDcTiiQAbPm6oA8GXADIoLGsLjvnlAR1msccaRRqzD3BmsMl2WBII3f7s/gcUIucaiOaSdX2UvvoBoyCcR7LIIo3tvtn88V9ENOr9jIpUqNtj3EFQSMk1d0L4btb0n6h9KFohDfvD4ZKA+1QCzKTR9oNEUa8pj6aKME8ne/A+/ZW6nOOOPBUunuqJ5pU3KoijqwigKo7AX4zQCj57YviXqzpR47ljnVklY1uUoVLbnqvdYoHNjiDp3mMYkWGJSIIia9QgNJIfbvI/p+K8Cvjg5JyWHUyxQ6rUUt2qeooB79yfcRmqvGaNnhbG6HWwV4qhw1t7xsrK4tU/qgbv9Wxmh2O39rH6Hhv6f6Yl1LsYV9RYe7jaI07UT6m0EgWdvx3HyLg6cdnkNhFiLeoRWNt3sVT7vtaqxQ7iuNU0ugfTcrdI0JRGDzZLEk7fatA7io2u+NuAoBpqpc6zY4UzW0KOLSLF/Dj+W3tZHbKE7VBq6c0+1TYv7gPJFtxQ645ONO8WoXftmXa25rZZFqySbvcCG7kXuo1XDBzrQNFol1KwbVaVYg0qGwNhyqsWNYK+67sgVg8K3UurvR6aL1C9M5Ubg20AKoFDPk1uAOKoVw2PSWl3JyhkJsDwVHXKNnvLFv9Y1+lDvjub+a8WWTkX8+aKORVURDA278AE9ywHwRYcXRogbTX5T9OOYapVd0MUVWHkxQHwmHJPjFHGQMgdodPLpyJTJHYbbtEilux/pBOLFd+KYewwJPVVQ6Bh+xXJG0eqnAkNK7oKJ9wLG781/x/Thk6U1+q1hg0znbp0O7cLDemlEJuB+0NtAoX2/tHCrDMhc7mKnvgYu/Irt+g4/QHTPU2n1aD7ScEe4+0/gVQ2nH/niSSUB3kfdKCR4Yb4JVvmXLotTF6WoClTRph2I7EEMCCLPY+SPPC59RemNG3L2kgVYmgqjEAN4JAKk17u93eDm6J4g53z6BDKs0o2xllKI3vkqxQ2/YuPczV5HfHGY67q3USQsp2NusbcAKtCtqCttUNp+QbzfBF+k21Ma3UM7KFUlr7j/APVkr9rYH/LjuK0Kz7Rcc2QD2PY5H+XHnAdkPFLL5rwRXp+U9/VPRrHDCsSkhCTKfLYG09+wN4Ha89r4TuQcznDemkchdwPTQAmwcnBBxj4rscVfB/rXqdtRq1hhdUEbEl2IA3AX5uwoH2gEk9gccA36mljVv4USrO9rLOxDSSg/2jbcVAUApOD3sA8JhLizvjBVL2tDsH35KTlsyzhzsbHejhyb84JObojz3+S/J+cS6eSNn96IgjK0PsU2o/O3xfaq4W9Zy/XafTRmWKWCJ7yUYbjg2TXkEDPwfwOGn6baH1mnimiYwsm5WYFWVlKqdvns2cVYGLvhrmBwopbXlpscLRdZ9R9DNDv9TbGLJUuN5IzQRWL+PIA/YcZf1vzL/SUkEGlhYyHcVyDu7VkHAWjZNAfPATqvlEmml9u4Ox2BVXLrdqykXkkeMgj8VwR1nRnMNJ6UjBnmnACsts0JBD0aGHwDuuhTfrxthDVpy+nXQqLAJNSXLqWR4dw2krI1bq+8dvacHzfbgl9QI/4jSTIDgqGsf6rK1/nH+dfPEEfNhp9XtmkCrMu9vu2+oAA9UDQOD/ieAvOuutPpoZY4iHlBKxe7fkGgWr2qqgbqJLE0KAs8OjcyrHKJ+ojPCzB9WMB7FHI8/kUe3kcS+rvfe1KXbsbpRgDsCaA+BfFfRTEgr3a8fNnt+T+nzxfl5NLBtOpidFclc0HBFWQhIOPhqu+/YgoXMMg7T9PKURjC0joXkEEsqafVxq1r6iBZgwNA5YxkUSCSACbXJoAWN+q+v08OpmENepqQiyf6qIKFeP5lLgf2G+4HB7oXR6PRRfxEeoWeVhQOFK3mijZjNfcT38H5Wuuk0jamORpWkXY28jJLbvapPgW5JbOBQyRS544w8COy0bk8n08PJNa80bwdh5flLfSTKmovcEEimPf32Fqpq80QL/F8FOnOknkl1Hqhnki3KYYjRkYAHbYB2qQbvbVA5BqxfNuXCNWCujnAPpncBuWQgbrPhD+c588OH0k5R/FLqt8siajfGfUBttpDdwcNkXn4Wu3AAd6ws1d2ilvnGgaKIS7DF6j7RGQ4IpR5f3YH5IorkXw59DFwh1ANoqtQrA2gFs/mlyPg8GPqF0ydLy4ToBqpY5N0j6hQx2kUSq9hR2n/AP0TfCUF1mqCtLODCtHaAF20LoKMH4F/5cE2Xs3ZGFjmB7cHKG9cxyLzAom5ldY6UZLEqBgC7O4UPyPzw0x9VS8p0aaSL0J5tzPKb3rCbwlCrcAZ8WMXZqLkHJxrdfJqd5WKJWWEg+5vTTZa1kBSdxPyQPJ4Gch6I1LaqHSvLDGGBdCfcXVTmo80cUQ1VTdwDxjXWCVxBG6i6g+o76yfTagqYZIIWDNGxG4k52nuoIrF3kjj3pcpqSu6R1cHc+16DC7P+8j9uIvqFoXXmcsaxFKCoi9tyIgUN8FW2k/HcdweO6Cm0kczrOEaUqpj9Sym7ddUFJJPtANHuSLoXwk0nz8FRC4AGxhVetnb+KLgMiHaENZAVRRANWLHfgfzbqWfUlTtSOgAfTBG7HckknPx2/HGp9bdRJr9DIiw28fuUsDjaRZU0D9t/r2rtxkEgxjhDHtksjK2YSMORV5RflmhQ6eR2ZEC5ywBPYAAdzZrxgni9quUDWSXpkjiiC7JizgLFtv3NVmvHuAJNebPC5Bz1FhOmmjG3f6iyxgeorZF5+8Uaqx2GeDsPVU0/LWidQFEqbnUUWpWa2AFX7RbE5rORwOgtzeb+FFZrBGny+NhBoecejqBJHbiJjsEgNMub3ANdMO487jd9j+i+Scx9kaw1KjC1kDWGXyxPkkmzebP61+amYxygqa+GPb8/rXBXT9X6jS2YZdjEbTsVQCCbqqPnz+vyeKLcDQGEjBFlav9YuqtP6cOkY7nLLK6g4pboN/V7zdUR2vcAbOE6SJpJgkYt2b2/wDf478E4W9bULNrC0rSNbAkgt+tUQOwAFUK8CuCPN9WdJqiNMqwgBbo7r+fczNecUDWP340nKc/p3sYHux5c/JQ6rn2pOsO6WR5EciMXu/1RtHY7h3oZs8H+rekP4FIdTKoE08j3HYPtq9xoUuSBQGLz3oNPQDwSR+sYYw6KtuMmxeR8EAX/gTnhd6p1ut1eraSOCcxINkRKEe3yQSBW42f0IB4Bwa3JSmuL7Aykvnm+Mrvi9JnXcBuzV1e3uL/ADR/HF3kHM4khJZtQsihtpjelYmz7s2Ks4Xv8izxU6t5bKrpJKpVnWmBYHIseCaBWjXzfEbcneNY32l0kUEFLbaWF7cXkf7wR4rjrY5osrC1wJFfRVNRzBmAz5JP5Pyfn9ePdHrQCMWR+OK42s9X+p/PF1YjGm5FUm+/evyRVH9PH54ZYGEIytN0vV8CIqbSNoArGMdv27ftx3CTH0brWF+02TZz3vPZTm/+ueO4HtoRjUnf7+GqfmvTvqahFVXErsAPTtw1/APuGM9z2P68aH039K30Uv8AGayRZFh9yRqP6jQBYnGP947ms1+R88TT819SvU9RWSy6sQfu+66s7dtWb3eB3atd9T9OzNCLSRfuVhkfkDv+1Ag9/FqYC1lE5WE6nWAgXX3VsGpMMd7fd95XcEDxsh3YPuG44HfB4sci5noIriild5GH3SK4LVZoEoqgC2NCu7HJJPGZ826kf+Km2RJGllXjIBDbTVsO278iv+PDP0F0K+u0/wDEpqERgSojKknBI9xsUDVggH/EYOMPwXAeq53Z0aJHkh/UfNDHzFJb9QRFDFHZ87txU0QCGpv1PDND1ydVqFhgjaRmS6ohhV2KODWDYJGeM46qkmg1bRzJ6Uka7VAIPemDEg0QwOK7AjzY4a/pNyDUvzCGZ1pI7a7J3WhAIvsKYH84/YpGNNWgjLs0jnP3EUUvrExnY19wwtax5BzjjDI2xxtX/wCoDmJE2mjAUKUZi39R920A+NozX5J7ecx5D0+Z9THAgtnbbZF0O5avwtt+3GMZoHqhLi8q1yCCQGR9OCXEX3ge6NTtVmBH2k/YCCDTGiDwfbpnU6zSRQ6SJ5lilNkMACXU+6moBQFCXeKPyON35Zy/R6eH0o0iRKAYUucf1/Jx3PHun55p1PpoNlMVoLQsePAB/wC/Isxey7C/OWsj1mlneGSJopywYRUCGBBUbQMMvgVYP7Ys8x6V1EKRTat0jEp2BHG8oSG+5AAiggFh7sEDyMaD9UfqDDC3pLp1OujIKSOoIhH3B1fuSR/T2ybsYZZi6i0GsiY6wOjL7ni3uYywBoxAEuncgoDtAPbF8BLKWADTY8t0ccYcSSc/RJPOOZOHEDQRadYHZWSJTlr2szEuxdhVD3EVYGODH065+0GrkVG2eqmLPlcjvd4JJ78Aec6kTaqSUJ6ayuZFUmzRJz3Pc2a/binBEglT1CQtjd3xnv5OBnHBg6e9SWe9hfoMc8i1PLJZHlEiNC6sTjafTIbBrz/jjJvjFDzJtS+1Kg3LRDPYP77RXzefngVqOf6h4hCZWMKn2xjC9yRYFX8588T8rZUdGkFqCCy+SAfGR8fI/UccacQXBa3BoLRkk1HKo9HIif8Axxusik0jMzAlWYYORYz/AEgjtw9wdW8rmbTzh4TPspY/61ZhlR8Zx8YBH5ynqTquILFDE7SQrbIWywugQwoUQRgZx24paHmMRUhIN70SH/pQf3f9Pn/DhdEx0cEE/devF0kUvf7T4fRXPqvzlpdcAC59CJYtxOSaLM36HdV+a4V+nFJnMrksy+4ZyW8H5x/y4ItpTqX9h3SKoBB+O2ABbVk4BNAnJ7iNfpnil2jaShwye5TfwaphX/jgCNTdAOaXntfok11YBTzoubMIdUx2gKtd/LUBj4s/v+3CZqD7QBZzX/Di3Hr5ZU97dje0Kqiz59oFn9fzwY5H0fJrJTHAB/czNhUGRkgH80ALNfgkK6eHsQb5Tur6n/II8APf8JV0eiWRwH9vyc9vNfOccahyDpGM6d4nJXdikbsMAg+HNjJAHwDV2vr9PpBPJHJqVpGZNyqzgsoyOwK12JzVEXjhxXSQ6XTJE8ygxqADhSfIKqTZ3XdfPHn/AP15JS0Fh54+63pWtbx81R+rHR8EPLNG8I2tE3pg49yuGYkgAWdwu/yeMw5fy5iGkZWeOOtx8AnAB+ckYH4/d36v6ugn5emnDO0qSKRuHhVZSb83ux+d3GfS6g7NnZbv9/17+O344u6N0j4QXCj5+X8pLi2OW96yr2lkaSYSXtVGBJJ/ehWSTXjjSORrJqNPJONNAqbgsc7AeoWBW9ozRY1kAVkX4Gb9LyLcsRat6nuQoO0E/cbC/qRX5F8bPJp4odFDFGY4ncLZBsRgOSbLZb3WTffP44qmmDWaQM7/ALCk6J7nyds/Jv4eKCtqo9H68qNGBLucwr7nJIO1wlCvdTEZAzxl+u5v6pDFmUqMAyMQL/tB+39AeNo6g6oj0MDJpyseo9IXMYxvPYigcdraj8V4PGP835zuBKmNzLu3nYoPuNnAAAJJJ7Y7DxQRhxFOyQkSkXYwCgU2rLm2JPxZvg1051HLCyqhTBNFkViu7Bokefg2Ls1k2J0/LJJPsXd58cWn5WkYyxLjwKofv+n/AJ88Odo/SUkav1BQR6fLbR3NAf8ALi/otGHB9RqK52MaBrvnwa/QcU0mKHcCQR5H/eeIX1BcsxP3X/1wPm/9/BDdAdkzadIHXczlCbtbmas133C/njuJOXdbyrEgMcMhArc12f1pu/HcL1S/8BN0x/8AZXz1RpzHK8d3sNX2uqyfz27eb4BxSlHDjuP8/wBf147juOiOpgJ8EMg0vIHitD0P0v1OvRNUzrH/ABJL7RRwazgii2Wrxj8gOUHMNDyEJE7zTSOm1VVVO1A7Ma+0ZdySSSTQwABx5x3DWMonKW590FnvN+T/AOk9e0mml9T1GO71rBjAJqqHuUCgB3v578b5y/VQRxARitoCH20faPPz/iePeO45jcKp7AGBwSN9cNAsnL1m2qWilWrHdX9rA/gnafH2jjB453U7gzBqrdZvtXfuMY47juMIyplo3Sn1Gkk1OnGqpggKKwFHdVW/9+5T+zZruTqXT0kbyupJaWMD3ZG6Mk7d1GiQQVo/F1njuO4IbIt1mf1imQ65WAu49pNf1Ixv84DVj8cKek1GhVGDwOzm9rb+wIqiCDVZIIs/kce8dwlwtaDSrRRJIhUGjagEg5Oavuf8/jHEvOYoRMAgtVA3blGGqmXvkAjB+fmgT3HcByt4QXVRgnChQO1fv5/5+KHDBofp/rXgGpYLHCVv1HcEEYr2pufP+z/y47juGLALKi0nTjPM+nlXbJEQpAIJ3e4kgjHYfkcNOn6Pi0mk1EjbnkVRtsjbk59o81gk35r547juMPgs1EbFLx1cFDbED+WJJ+augR/44+W1MbfcoU+CoNA2CKz+oz+OO47gdIW2vfVjIsLn8YB+fz+eNH+nXKX/AId3VvZqJBsrBAQ0xDAgjsQMYK3/AFcdx3Au2RNU3Mej2g1ZmM4SPUS7lQKTuc3IV/H2ki8eDjHGY9XGeLWszlGLBZVq8IwpVzkUorz82eO47gI2DUQUx7jpBCCanWM5JoDFUOwHxxY5LpYpnWIqFYg25JoAAmyACSf0747cdx3DyBVJLT3k/fTnoBRqDNKFZVJWNbsFgdu8gjIWjQIyTdYHHxzTqKPT62SHULIXWQMzRhW2te4D3lb/AKTYP73ddx3Gdk2QNc7hM7QxlwatV0vKNFzHSxSMiyxugKkqVNeR3DDN4v579ziHW/Qwg1esbTIqaaIAZJNWqgqLJYktuycfntx3HcdM6qrkoWCwUrRErhCVv4P/AC4rTKRx3HcGMJd2oTqgCLF5sj8cetArW8eF3EUc7fjvntx7x3BgZtCTil4scYwbJ+f+zx3Hcdxqyl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25617" name="Picture 22" descr="http://www.definicionabc.com/wp-content/uploads/Gent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4656138"/>
            <a:ext cx="2487613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9 Marcador de contenido"/>
          <p:cNvSpPr>
            <a:spLocks noGrp="1"/>
          </p:cNvSpPr>
          <p:nvPr>
            <p:ph idx="1"/>
          </p:nvPr>
        </p:nvSpPr>
        <p:spPr>
          <a:xfrm>
            <a:off x="1431925" y="984250"/>
            <a:ext cx="5329238" cy="6335713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pecado en sí mismos y en el mundo, por medio de la abnegación y la santidad de la propia vida, e impregnan de valores morales las actividades temporales del hombre y las instituciones de la sociedad.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los fieles laicos y de la jerarquía provienen fieles que se consagran de modo especial a Dios por la profesión de los consejos evangélicos: castidad (en el celibato o virginidad), pobreza y obediencia. </a:t>
            </a: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1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26632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487203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105568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DBCF-ECE4-49B1-930D-C1D243A13B5B}" type="slidenum">
              <a:rPr lang="es-ES" smtClean="0"/>
              <a:pPr>
                <a:defRPr/>
              </a:pPr>
              <a:t>25</a:t>
            </a:fld>
            <a:endParaRPr lang="es-ES"/>
          </a:p>
        </p:txBody>
      </p:sp>
      <p:pic>
        <p:nvPicPr>
          <p:cNvPr id="26635" name="Picture 12" descr="http://t3.gstatic.com/images?q=tbn:ANd9GcQnrqcPX9bIpG07lDrpOAjfv7llWZs_DivCA9ouTYBtjhkKjYH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588" y="1055688"/>
            <a:ext cx="469423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14" descr="http://t0.gstatic.com/images?q=tbn:ANd9GcQRzqU9gjkwk0z1lm6wRfhNWOUAu-5POikfgwhU38Q3vElplRCle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2784475"/>
            <a:ext cx="4722813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7" name="AutoShape 16" descr="data:image/jpg;base64,/9j/4AAQSkZJRgABAQAAAQABAAD/2wCEAAkGBhQSERUUExQVFRUWFx0YGBgYGB0dIBocGh4fIBwZHh0bICYgHRojHB0YHy8gIycqLSwsGB4xNTAqNSYrLCkBCQoKDgwOGg8PGjIiHyUtLzIsKiw0LDQsLC8sLCw1LzUsKiwsLCksLC8sLCwsMSwsLCwsLCwsLCwsLCwsLCwsLP/AABEIALYBFAMBIgACEQEDEQH/xAAcAAADAAMBAQEAAAAAAAAAAAAFBgcAAwQCAQj/xABGEAACAQIEAwYEBAQDBgMJAAABAhEDIQAEEjEFBkETIlFhcYEHMpGhFEKxwVLR4fAjYnIVM4KSovEkQ3MWF0RTY4Oys8L/xAAbAQACAwEBAQAAAAAAAAAAAAAEBQIDBgEAB//EADYRAAEDAwIEBAUEAgICAwAAAAEAAgMEESESMQUTQVEiYXHwFIGRscEyodHhI/FCUjTCFSQz/9oADAMBAAIRAxEAPwDnTL6TagoP+XMgf/0ZxuzFd4Csukbj/EDz7jHNI/8Ak5NvSpB//aMfBE2VUnopJH1JJ++Fk7rMsOq+gCNrnaiLkdd//Y/ZN/K2cWlTOmm9So1zpGw6SxIHsMNGQ4mKisdLKV+ZWFx9N/bE5y9Nq1PRqOm1gY2O/rIF/wBsHuXajdqykkh0Kk+Ed4bbdfrgiKSwaAs7WU7nPe82/e/8Lt5lzvaUHHZ2VgdWtZUzF13Egxv1xMM6xLCnAGliQYudV7n+9sUPjOUpIlYKDqNyWaZKQB/0qo+mFihk0d++oMKYn2+uJRu/+yB3FkLWUzncMfc2sb46jGNyiXJTFWqUzEgKSRcSJtO03GCPEHPanVcCAJ8CP5g41UH0fKAunVAAAHTpjdm67OIaDB8OmmT98WVHDpOcZWWItnv8km4ZXwwWjIsL4vmwJ74+yIcFMszKuyte+7R4k3O59Bgq+XQ3CI5G5ESD5jxt1xMM7zBme2OUyjNqYgEoTO1wP4Y6t7WwXyHweqQTUzOhmF9Ck/UkicVR6iNlopo42vu5wA6b/hONTidMkrrSQLwwsAfXfCXxziwrP3flWQPPzwF5g+F+ZyqmqjLWVbkpKuB1OnqB5E4F8P42TC1Iv+cfv/PAk8Ti/UU14bHDqMgN/wAIvmeYquVpk0qjozWEE+5ja2NPIvLaZisK+ZqUxRVySKjiarbxBPyyZJO9x6AeYa81dPRRHubn9sG+TajGkwGkFaikMReLFk9G28ROLYvA25Q3EDzZy1gyFa8nkaKAGlTpKIsURR9Cowvc30stnaLUGb/EuaVTQ+lanSKmnRB2I1XB8QMeOV6s9pTOnSyFtKiBvBt6HBSjlytUs1dzMQmwEE+ZEGQCIGwiOpQfrGEjfE+N9t/foVF+Tc41LNCm1hUmmw87x7hre5w6tTIeDb+98LPPnDKWUzNJqJJYzVcEz3u0JX0sNv54cM2oqKtVDIZQfUG4/XHjGZYTbdufkd1KGcQ1I6B+PmNv4Rbg2eVGOnSVI06vPxMfcemDuWzKgqvaqxYSFkX8So30jbrhP4N2hqBKbMuveHK7bm3WPXDhQyFOjL3LRdmYsx8pN9+mK4T4URVta12dz7+STufc/rrLSERTEk+bwf0A+uO3lTlXWgq1p0tdU2kfxHrfoML1Or+KzokGKtUTP8PUf8oOKsAALWH6eWKZI3B93jfZdn4tF8K2npXXI/Uc4PW1/PqFpocOpoIVFX0AH33xq4hwqnVXS6yJkXIII2IIO4x0674zXibmuYAQkMgda7jdS/nDhbZWhXBIKsO4QIszAQY6iSMKHJbD8bTMTpDEeukx9zik/FugTkNQ/LUWfQyP/wAtOJXyxmdOZTzlfqMTklMrdR3sreGQiEOI2Lr/ALBV3/aVcambUoUixhg62mRpUodwI8J8sb+NmpUlAhem3cYCANJB1EyCW6WGnfC+XLCCxg+ZMefphuyGYDINLBwAF1AbkCD+2ORyFxsm89M2IAjPsdVNOAc01smtfKKf93VOkkXAJIYX2uA227Nj1k+LvTqM6lHKknUw3vvBIMmdt8AfxvaZ7MMv/mOwEde/YfYYKUKQY7EERbfpc+s9I6nAkziDvstHRwwCEvLRkm/1XXxDjdavBZoYG2lQIHqL7xbC/wA1U61ZEUKXCEmRvtE9DB3iLYpOR5OUqDUJBIkqIFz5/tj7nuS6cTTZlPncYsY2ceIfdL562nkaYWiw8gozy9nnpVtIhdfdIaR6XiQenvh7ylUCp3yVHiAWnyhbi3W/pgLzdwTusWEVKd58QNx5iLj+uCXKfElK0ajjWQO8DsSJE+s3x55D/FbyKqpwYg6LfFxb3b/aeF5keBFKtU/zLTqL9mE4zBGlmmcBlSx2kgfpNsZgsbbpWXR/9P3UzzPw8zlNSylXj8qsST6AgT6Y4uFZ/WGVrMo9JH88U3M1cwzkU6uXp/wqyl3I6EjUoE7wAfXE84xw9qeeZioUsNbBbqpeQQD4FgWE9G8sC1DBpumlFVScwNJx2XTkswVJicMfAs2QWaXCr3nggAgDcyYje/TCtRU6rY9cwtpylQMLsUUSP80sfoI98VQOGLoysA8S6+Z/iNQqU2p5WmxJga3ECBvFyxmF9b4WctR4jU71NK8N/AhA/TbFC+H3A6FKitV1TWVBLvHdm8CbCBHvOHClxag0hatI6d9LqY9YNsMGNudfVIJZCG8l1yO3T591Hspx/M0HCZtG0tbUy6SJ67AEeOHrjPCqtHK165ZE7OmziTMnTAFrTNhfeMbObOK5GtSNCq4lvlOhjB6EEL/YwD534g3+wsqrHvOaSt/mCKxn30qfpgoTvDS26WPoInPY5otc7IF8OqgRqzhm7XugaVDHSSS1mtuBPpilcv8AG6tSpDhoIMakCkEE9RAMgTtaReZAkPJnETSr90kEiAR9f2xUeD8aJqBqzEKAYJkifbYeeFzZLGy0tZS3GodBt7F/3RPimeqa4RSU2tUCdCZn5jcBdwLz54knPvDuxzjgKFVwtRQuwDbj/mDYsbUGjUEJE9bW8YI264kHxIZ/x7h/yqgX/TpBn6lsSfcjKjw1obIdJ6ZH0StmahZixvN8NHI+cU/4RF5Leot+lsBuFcCrZptFGmzt1jYA9STYD1w78vfDDN0Ky1H7EiCCocyJ/wCGD9cc0lzVZLIIKgknf8pl4JVSnVBjUSCohgN/Wx2HXx3wbXRqUF0LtYAMCbeQ3gbm2AmV4FVDlEiiT3iCiMp8wGUifMR54L1cp+HouQxqVuzbSxAnaYVVACrMWAF4mcTjaQMoSokbr1Ndcn32tb5qIcz5wVc5mH6Gq0egMD7AY6chztUp5daK0w2nZiT4zEAbe+F/MAqSG+Ybg7z1nzxpBxOO4Bt1FkBOBqAO4N/mEZXj+bqtC1KpY3inIPtovhw5a+IVfKq656nXqgAaGI7ymYKkvFiLybyIvNivwdy6UstVrNCs9TTqNu6o2k9NRa3ligZtKdWky1NLU3GkgmxB6eGPBrbYXXOde7rlTH4f59K2eQrNg7Qdx3Wg/fDbxDjbVX7rBEWQJBMnaTHX1mBPU4nXJ5GR4yabkkBnpAqNWrV8m289364e+YuHClUK/keXX1nvLPrf0IwNPI7WD2sqaSlhY8sPW5/ld/AM/UZ3DVA4FO0bSOuwv7bRvvj7nK1YPKVAADsBePC/uZnrgdy3mCHIp09Q+Vm0udNusTaYtEnxwfVUZjT1anUS66SCJ2Nx3fScWs1OajnwxNdoc3GFzcTpHN5WvRaJamdMeNyvvqAxAKNQgg7EGR5EbY/SPDaaAMwIE7Cdgth9bn3xFON8m1/xGYNGmzUxUcqRFxMiL38LYiwXuEBHpY9zW7XxdMXDawr06b3BswjcHxG4PoQRg9xLK/hsnUzFSqarqupAFpqoYiFMIikkE9ZAwq8rAnLL0IJA6bE4ZuLaH4dWp6lDsjQJEyLj7jFcVw4hPTHIY2Y69s2Up4aYqU77nST69cN/DqoVlJWQCD6wZj9PthS4fwytUUvTpVHVbllUkAi+48sFG44msWZV8DeDb+Xh+mKJWk7JvTt1U5jO6pK8+UNWgK8xO1oBAP0JA9xgzmOIKqBhcNEXA32ufUCN5OJ2OMqUUBKZ2hov9cN+SYHLUdRgldI84Nh4bRY4IZKXdUgmpWx2NuqWubc2tai1VAICMbGZBU32FpDffHj4b0Q+TWnWpAgFnpsR8yFiDBGxVwwjwK+ODudyrkVABqbQYEWuCLjwxo5SyRy+UQPVBo9mlRJsUDrqZWOxGokg+BwZTsyXHqgeJv0hgYbHyKYabBQABAFgAcfMLtTnvIgx+IT2JP6DGYL8CS/5T1KKjhVMv2mkaiBJvJg6o9mvjRx3hutWVTD1WVjP/wBMRPpH3PnghkqoI1aWRR/FuR4xci/iZPhjnp1CxZjvqIHkAbD++s4z1fMYIrjc4T+SQxEObuCgA5VZYIbU15G1vLz/AJ4+cX4aKlCojgiQIMHutqEH9cMZqgdRj22XFVGU/KwgwfHw8+uEEVfK0eLbuut4jI79eb9Um8GdWRBVIGkbNTDgG1wOhkG58emGTlvJUdQRJYCmyyyAfNFyZLMbbsfLADOZHsqjIGDdZ9d5A2vOOevxLsKNSoX06RGjUVNQtYRAgiSD5QcaaGYusRsmU0Ub4zJ5e/NNWa4etQBkmo0RKpJgDTGpV6fLM7YVOcstWz1SjlqCj/w1MmqrOi6SYEmW2CgX8z4HBvlypxHiNDVWzIy9FhCiigDsI3nZFPlf0x6p/B+ih1U8zmUffUCkz4/KP1weBhKBK4WBAFjcKf0uAZnLHtuz1KsmwJERc7C0HfpI8cNHAMx20NTb5oGioWKzPQBlIPmDHljh5z4lxLIHsnrmpRqCFfQo1AbobWPiLzM9TjxyrlD2GuJR3MeHQe2BpWWy1OKaq54c1/y87qjf7BClWrv2jT3aaalUt6M7M3uYG8Ynuc4VV4pnK1UFUpowp6jtC2CqN2PXpv0xTeCZanSphwoDGxbqY6Sbx5YVuS6ijLuBacxWibTJt7wPti3QDa+yBZO+EPcMuFhftffHyTbwLhlHLUhToqAo3PVj/Ex6k4JzhLbjtcaYokqQTquBaNN9jMn0033GGOpmyaaMoksgaNQG42k4m2QHZBvjffU5b88QVuBbY+B6G2FniDVUlGMSN1tqHr8xG+5wSo5l2pk1FCPYlVqBwNibjwuPOMAOaM0XeiihtSHVqGwU7gn0GLGOAN7XRdDq5wZbFiSe1uqmHOOe7TNOIAFI9mIG+ncn3mPAY8cE4EK41F4AaCAL7Tv9fpjXzPQVM1UVZgEST/FpBY/U40cFz5pVVgnSSAR4z++K5tRBtuqwW/EHmZF/9Kl5CsKdPs10qoWAdCsRbcE9Rv4eIODnDCCAQxE+AXeDBiIB9L7b4Vkq9d/DwxoqcyGiQKYWpV8DqKo0wIFtTWB8BbrgBkhCbyUbH30tyd/NcfF6/wCE41TqSe69IktH5kCsTA6gnYYrHOOWDZZibFSCpG4Mx+hOJRxLljP13NerQqM5gzCj5Rbug2sNox2Zj4l5moDSrpT0kjVpUq1j5mJkbR9MdkN+iWuoX8xr2EGxzbojfBghqqKzaVgyQSJPQGNhvhtrV6aUyKYhIkkWmbb7mfHCRw8ksrC6mCCPDcYaeN8SUjuHXtIHkZj1N8WwusCp1fiIsfd0XoZIACw9gMfczlwRsPp++BvCuYDVq9n2ZAv3ifBQfDzj1B8ie38SzVNBR4idcDTuREzM2nbYj0wTzLjBS10Ol3iCB8c4bTRQyKFM3AtOq5J8569cIdGt+NzYoltNEEzH5gvUx4mB74cue3ZctWKz3QoJHSYAP3xN+V8xGYA1FNSuupdxKm4uLgxiid2QFpOGuk+Dcb3IuB7yrhlVRKYCAKiiwUQB6CMJHP8AwOnWpPXp0nWrTuxCgB1m+oAzIHekgGAcMXBq+vLblxqKz8swN7G31xpySUqUhFaG1Ehmkd8lmt5k9fTbE7h4SumE0UmtoyDn3/SjnDM72dQEltE94DqOsT1xUuA5im1PTlGqNJu7IoCzvqMtMfwxibcz8IGWzL01nTMpP8J2+lx7YK8hcznL1exZgtKqbkj5WiAfIGwPsemBm+E5T6si5sXMZ627qnZanFQ3ZoESYkkekDqdh4YkvxF5kbMZg5al/uqbaNK7O4MH1APdA8pxTeZeMrkstUq/mUEID+Z2+X73PkDiI8tmc0jMZIl79T/3M4YB+mMrIvjMtQL9bAJ44V8Ig1JWq1mDm5CKIHlJ39cZgy/OBpgA1qRt0oO3l0qCDbYgfQjGYpDj3+ykY84H7H+Ez1M8qprq9xVudVr9LePgN+uEpObCMw5E9k72DflBsD5HrGBnMHH2zFTUbItkXwHifM7k+2FirzAAe6C3nMD2w4+Ap2wkVOdQ27f2gppy91mbBV3h+UNeXLkJJChTvHUnr/e2OmpTajbVrUiIJhh6xcr9x0jEs4Dz5+HZj2blWHyq8D1IIufph94FzDRzalqRMj5lYQwnqY3BvceGM86hIkI1Ax9G29m/n1Uqni00Y8LBp7dB9M/NfeIUSzamO4ABAsImwHhfbADmbKM2UqAjYoQQR/GB+5w4aBEESPDAzivD9SFIkNsPQi1/TEXQmN2pu3bsiuF8VbOwwTYNjnof4+yJZHmunlwlBVWFBHzwYSAbaYm4sTf2MNGf4mtKmHPWImev3/vphEyfHHVQoYjpHXz88OOXzQ7NQramAIOmTsetre+/ScXxy3BCOqabSQe5QTmFF4lkXRVBYtTNMwQVllM32OktIk9QYNseOBcHGVoiipLBSbkQTJO4HXBbP8ZWjSes+1MFr2mOlxuTAjE44Rls3xdiXrdjQB+VZ73jYRJnq1p2FsFQyhhuUFJC79I+aoS1gbAz6GYwH/2SKWUWmplqY1avEi7H1MnH1PhLlAo0NXRx+dakH9I+mNycNzGWqBHY16DCFqsAGRv4Xj5lI2bebHcYI5jZPC4Wvj6qtpfHlrut/ouD8Y4AXUdJ6Cdv0wy0s6rpT0q1gFOobadx5nYyLYUarKtRqRuswJ/T1wzcN4GKlFGfvAiQhJiOgMfN6YUMDrloTmUssHnH9opRVVRmEQFJ8v64VF2kkm1yf3OOL4hc9dipymWg1CId12T/ACgD836DzNljh3w+4hm4eoSitearmY/03P2GGETxH0QcNTocXEXvsujmngVKse1VirmxgSGgb9LxaR4YGcI5bWnUDO4P8JiwNjPrt9cNNX4c5vL0mNKutc9abAgf8JLWbp0GBfAqvaltYKvTOlqbbqf5SD7g4W1MkwuTt5JzS/BTHUW+P3t0W2smiRN4mAf7jBP4ZcIAY5mqrSTFI6GIv8zyBA/hB/1Y48/QVpIOlup8bbeu2NvAs22iiFZ40qAJHl5T08bSR1OB6eQfqKurI38nTF13v28sKlZjPKsiHPojH9BiU/EzhQWqmYUd2sIYxHfXrG4JXx6qcP8AxbIjtDUJqA7d1o8BYkW26efiZ+fhlzI0VEDpIaHvdTIJn+7nB8h1GySUwdEOZ0SJyVnNVFkJujW9G/aQfrhk06gR1II+othT5aqIc3mRStTJJT/SHIX2gjDSlSD6DCxzGsk19spLxBojqjID2NvkL/ddXK7FHZqzVLLpXUGI3Fp/iOwHXDEtcFdRlZk+FgeoNwYv74DfgyxY6qlM9Vm30Np/pjKFHQW7zEbsWaf3w3azThHyT6/H17Jd+InE2TL6RtWa8+C3H1gYnOUzGioG8D/3+2LTxXlBc9RJqakb/wAo/wAPmRsZ6jwjbEd4vwStlnK1UZYJAaDpaDEqdiLYqmjO/RP+ETxui5d/FfI9U98C4ytNW11qS0vmWnUqMuqYOpQqMW2K6Z36XwZzvGGTLI4oqlaqdNGmxmBvqaAICr3iPQTfCNyLnaT1kpZgSonTabgTeLxY/vgrztxR6uaNKgZISnSQjxrHUxH/AAqonyx2nzvshq0cuSzdzm/v6oXxWnlA5bN1mr1eoBMDyCpAUDwJwNKcOqHSrVKLdCdQH/USPrGHvhPwqyyUmFUtUd1ALbaep0jx8zOM4z8LMrUpxRBpOBCmSQYFtQO5PU4M5otYNFkpLzquDlTfm/iGZ00cvXIZaSkoy7VAbBz5gd36+OBXAK2nMJ5yv1B/eMEOPZJ6NNqFUHVRqd0+TAggeR7rAeeAFGppYEbgyPY44Q1zCG7FVF7mTB7uhBVITiBUAHT7xjMDqVdWVWImQCLTvjMJ1rAGnKE8brEU4G7GPXx/l74qHKHIWWpUF7SklWoR32dQ1zuoBsFG1t4nE4fINUqUdIkLUUkeRYD+c+WKJwri2ZWrTVu9TJhu6FiSB3QBMCdV2uFPWJ0XEJv8+m6yVJTF0ReAjZ5JyJUj8JRg/wCWD9dx7YntPhA4fxladMnsqqHTJmzA90nrpdd/CMPPFczW7fSprCna6GmAtt4ZGNT0JWI22JC8ycNepn8pUHeFFCXeIF2hR4STNhtgESeJcqILwuJ7I1OPZwOzXEBTIBBJPh+5xztx2x0qJmLnafbE3PaN0hpuDV1SwPijOk7G4H3K1cRTRVJBjUJtEieset8EOCZmvVApA1EuO1qhFVdIN9DaiZYWEKCJ37twjE6ySZPUnDRy7xNiFpBVH+Ybx6bT5/bC8ECQhb000kFM2N3ic0C5+Xn2/dDfitTd8stKksk1AWA8FBged4+2NfJeYGXUKRMIoMRuN9+kzjq56ZaRonvQxNOAerXDGf8ANY+M9MAErldv7jHnvIco08AfEe5H5Ko2T42tRgulgTMTBBjpKk3xyce4uVpPFMHunTLqCSoJBC9dpiZgHCvwDME1w1l75dmJiSfmJJO5H7YL8cy6FKpZFIXtHD3gCCdQ6TpbTOCIpC8/NAT0hjOnF7X95SBQ41rY9oZLEmfU/oMPnKVazBySouQWMRFzvGJN+IMyMFMlxSqlMgk9kWgmOsSFn0BMYbTULHyh7MZz/KUx8QkbA6N+cY/j+138m10So+aekarmodAEDTNye8QBdone1sVHgnHhmFZtDU9O4Yg79QQfI4mvAuzSnEWMnf8AiEEekWw8ctDVSqlVIEBVnrAIj2EDCRrzrsE+lp2iIOI7de/ku1+M1GbSiUwJIGuqAWjcqoB+59sJfNmW7PiGtO6a1AF4HVGge5ED2w01lBfVoUkAiSOjb2nrA9Y8scvHaSsIYSzIo9ACx/U4hM7wG6tpWhkzSB1S5lRrDFosdxsf7gbb4B8C4kwUqph1nTBgwT09Lj6YPNTphNKsIB8euEbIltfd3B/v2wBD1K0EwvhVzg3E6tcjQoZbCpUqK4EDeATBY/wrIvc+PXzZVNLJV3QlWVJUjcHWt/acCOBVc9UpItLRTpqIDFRf6zPsMF6/AK9SjUp1cwH7RCpHZqPS8AiDe2GLHFwwCszLpY+xIAvt/NgpjyHTZ81oUSWRoHoQevkD9MVShy6U/wARyJUhtI8jME/yGJnw/hVTJcRokbrVUEHwYw3qNJOLaGkeIxOCJkhJKX8UjHOD+49/hK3MNGuClWmdRMKQBYg3A9jInwI8Dj5leGOWVqzixns1HdnpP8V7xt64N8QrRCi37YE5fi9LdmA6+Nh1PlgWolc+YxRnbdRjkJYAAMdeqKtWJ3b22/SJxj6HTs6iqymxDQQfUHGnM1lUAk77R1/p5+eOJc8rDUptInb0mx8cRLqiHxA3/f7qBYTgH0QDjnINOg65rLdw02DMkkqRN9PUWm1x6YA5XiNGpxLMO1yr09O4lVTSf19b4phbXSZd+6R9RbEIXNdnxGoDaajL9TA+8YMLhIwPZ1H23TKln5rRzjcg2v5EfghWCvm1109JKyygAMTIJvvvbrj3RzKq7ioFa5gve3gJtbCdw7ibLVUU9CnfVUKhfNZYgA+4w0ZbPa6uiNZN2ZWRlTwBKMQD4DfcnFTSSLq+eJrPDbFu+d/qkr4rVD+HpfwtWYqPBQtvPw36Ric5bh7OlSoBCUwCzdJJAVf9RJFvCT0w+/GLPgvQog/KrOf+KAPsDjrocurm8pk1QrTy+kVKiCZd9mJPswv4+mJy1IpmNLtid/ffolEo1uQPhI/wKf8ApxmHqvwKmxnRFotbbb7YzCB1c0klOY65jWBucBJGTrFWEHcjDhwviTF1DsdMjz622vhGVsH+EZg1HXTGuQIO1/GbR6423F4bSNlA3wfwguEyh0bojuMhUloJDFbHY/ufLHHxevcINhBI8+n8/pjzk+GlDrqtrqRAUWUei7T5np4YH1WPaVNRnv7+elZHoMBMGUr4k4tgOk+SD8SqHtG67AAf35410aRZoAEbk+YOPOef/EeL+WO7hVEATESZOAamUsBI3utm2Y0nDoyN9LR87LenCGcBVux6kx7k9MEcvwupQgkw3iLj0xnAOMUwpZtRLN0XbwW8SYEws4Yc1mlCSbqR0jbxkkADzJGINpS+MOLjqWcmklLiHu9VP/iFnHenSLD5aiC3iWmSOmw98DlqCYNvDzwzcVpLUp+KsLXBtNjKkixjY4WisEg9DihsjnXa/cJnQT626eyJZRzqXSNXTQSVk9IZAWB8r4+87ZmrSywpudDVYUUlqvUAVSCzEvHgqgAAXO/Tt4BkpdXVmUjaIP2IIxo5q5NzVao1cOKoA7qmzKq9AICnqekzhpQxtLruKF4pUOA0sGfn9tvyp1pjHPW4mqggDU07zYb2jr0+mOri1NqVINpIFQlVMRtvfyBH1wT5T5Uy9WkKuYqlZJ7iozGNhOlTA6+PphtPVhoGg/NIYaN7nEPBFuhugeW5jqJsEiZgg/zw5cmc3q9Q02LKz90UwusVJmRMiP3k4KU/hrlCgqCqxRiDKqTI/hUC4lom02i2FvN/DshalTL1wzUwWCaSG7tzBHdDdQJwpdpe7URlN2SSRjl3uO3+1WMiHN6iKgiFG59D0HSwn1wt53OCpXepqELKKvjFr/rj7wrnLtcvRqQXqMgmbKDsx8ySDhBzfF2o13ZP4yRN7SbHxxB8XMsDtfKI1yUzTJpyQdKbF4YokkSf72wmcDUdo02/lN8Gcrz1SIiqDTbxFwf3H39cBeD1cvVV1qMpZmHdMiRc29/0xbVRR6QIxYdVRw2tqHGQ1LiXYABOM32G3rYKu5TmzJ0qaK2ZoKQotrW30OPb8+5Af/F0fYk/oMR7J8AyTb5ly38C6b+Wqf0GH3OchZZqFBOyRHKXdD3iRuZ/N5m+PB8YxlUvgfe5sLnutXOPGcpmAHo5ik1Rega59jGCeXrFAHQ6SL22I8CNiP544cjyPlMmO1YGoyiRrMiTYd2AJkiCZjfHWtOE+YABb9AANyZ2GDqMNBeRkG35SXij3nljYi/4RrmfMsKZdBMqD6A7n2BnE9pZxxAvYFZnYEgke5APtgxn/iblFRE79QqNJKrY9LFiJwp0eYqDsBLICd2UwPM6ZMegOEDoXtqJCBg5BWi4ZLG1hEg3zlVDh7TRpBxc0hY22JjzmIOB+ZzNOiIICL4ST16C+NPDuN06VPTrSvaFWmajMesKCkC58RgVkKP4vOHXOgX0k9BsuL5btaG2ycJjTwNdre/9IF7j8LsbndgW7JBpNpaenWxEYn3HeClnNWn8xuV8T4g+OLPmOC0WXSaa+wgj0Iwh8d4OaDxuDdTH2PngYskp2jSbgImj+DqWmJrNJ/fHmhPB64fsu1kAwHPhJgz+uKjQRFULSAjpG0eot9MTjIw/dMC4MxJFvrESY8Rg7xDiFQU3bUwIUkAljGkTaWvJ7xnyAwXTMD26kHxFjg8Rnokj4gNTqZ6oyEsFCox6alsb9RNvUHGcLzee0djQ7TSq2VVuoN/miRMzv1wa5F4ZQqUWauFaW1MXMWU2kztafOcULKV6bLqpFCpMykEE+3XHnNbILEYCXPAb0UdzGTz6mGTNSRO7n9MZiuHitOTBJi1kcj6hYPtjMd0N7KFylrJciIP95U1HwXUn60ycE87ywhVBT00tNvzNM9SdAMz4k746OBcypmaetCwgwytVUFT6ML+owL545xagq0aLEVHElpQ6V2sVnvG9+kemGs8okZd5uELSxzioEcYs77eqK0OJU8qNNfMUg3SQwP0iYxsyvFMrVOkV6LljOkBpJPkSDO22JB3mljJJuWJ385NycfdS9TgBs2nYLUu4G2QXe/PoLfRWfMcEoaSSgAG5FOoPqdWAFSqKaMVEAK0Df0ucL/BudFo0Gp1NT9EYm4B3Es23hbG4cx0aqlVaGIgAxfysTfANfeQt0DHVLpKWpjdokJc0Hv09FpyFTvKAJv8AzH6Ej3PjihAKaCKGDFZgCTde8PQgRfCNk2gTT0ydmImPb98NmQpZjQOzphJHzmuGW/UKtEah4AnFkXkja0A2IsPp+VoaqCrKFCgQRAA8ogeUfbC1nz3pJjx9uuGDj+ZXK05dpiC7QBMdAB4nYYkHGuOvmHJPdTYIDYDz8T1xXyXSz3GABlKpahsc2tg6bKqcvcYogia1IRYy6i/ucPlLMK1EspBUqxBBkEQTIOPy7pwS4RzJmMpPY1WVW+ZZlW9VNtuu+GUcegWBQk0pleHOFka5rq6lylOYHfP/ADsqz/04YuHKioqw3cKkQ5F1FjH12wncx5rtKGUqC0rVFuhV/wCs/TDBwvPipTVwJMXE/mG4P99cCPDmMancT4p6iXqCbhUPl6mHyoDA6S72JJkE+JufXH2itPVUWmmknVLSTJMAn12v/lHhjn4Nm+4oNVKmxRFZ5Fvl0hJPvYeOOXnrMGhw+q8aKjhU7p2Lm4m093UJxJmwQzwGucXD0Xj4d8JoHh7FhqNKtWUOCRKqQRsdovHniW8ZzXeYjxth15D412fB8+DvTaVH/qqqj/qGJvnn298FAZASl8zyCCTYbeS6uCcAr5ypooIXO5OwUeLE2H9xh3T4M1wpPb0S+mw0tE/6ulusHBfkniC5TJoq0l1EB3JqBdT1IgbHxVBNthh0p8WDURViJ6MwEEEgy2wAg38vPEDJfZTEJbuFA+M8u1sodNdGRj8uxVo30sD03/lijfDfi9Wvlyqka6Z0szQSAflIWOt9zEgnBvmXKrnctVok0SQGYMryabpJupAPQqY8TbE7+F3G0oVqxqMVVqY23JDbfQm+OONxc9FOJrtYYzN+nmqXzHlD2KqWsGDObXINltAFzP0wk8zV2r1aWVRtKv3nPiBMT47Ex4xglzFzd2y9nTBVP7956eV/GcK4qsuapVCSbaZN7nVA/TEBVBrHRt3PVGv4HJqZUSnA/wCPa5397Ki8P+HuSFFVeirtAliSGnxkEY7v/Y7JrSNMZemFIMnTLeuoywPvhWpcwZ3VrJYIACBoXSd5EbgARe5M9Iwx8SzLsFZWKqVQ/PpENEmwkkCYExt64i2QEWVT4HtddcHJlDskr0iJejUKazF00gofEd04W+HZkq7mwBjcm/0w18G+fMktOpad53OhgbwJ2XoMIi1bXG2/tgaY2LCPNOaOPmRzNdfNvVUiox7FAHI7gILSdxbV1PTHJmqVOpSZXfUB39Q3GkTvAHj0+uNPD88tYKrmajKLJcADqxUkLbxjHjj/AAc9ieyDEkiQLyJxe4+A4QEETBK0uNnX36JMpND+/wDf64KM4II8iIwLzORqpdqbr0JKn67Y3UqtgcX8KfhzD6o7jJbqZI3PRcnDckqdw/LqkT+h9/DDhyx3Naag3dnrci0mfHywrZtoIIBjBDgWe0vZlUGx1QJHlNp98CysMUpbuqHaZYbj+sLpzOTq1Tq/EVV6QrEdesGJ6WAsBbGYKpXVhK0qjjbUAIPvIn1xmI3eqrR9vsppy5x18rVLIJ1LpKzE9Qdjsf3x54vxU1ajVKpGposB4CAAPQYFNsYMeeNXB8j2tYJqAi877XwTH4mG5wEdPIIJg6OO73Yuf4TTl+CSAXJEx4C56SxEnyGDmW5YApdqAukfxEW6mZsMdmXKESaaE2MtJ2269MMPA6ydmUgbzpCmAu3hpFht4YGFnmylU1FQwE9OimHPOX/wqT2IDssj7j2KnpgNy7wg1qgYkJTUgsxIExeFnc/pigfE3MZbTSpsVDBtZRd4KwCQMJqcXo/KDA2HdxcXvZHoYD6pfFTRVEnNnlDfLF/n2TnRfRUIiJvH+oT+hm2HHhGZqPT06lAUABgDMehMT5/bCXSqfiIq0oeQNaqZZSBB7u5U7ggbGOmD/BM9okENJ6aWJ7vtiiLwmxRNTEXRgDJFlx/Efh2vJsE/IQwHUgET6m84j6UWNwrGSRYE7CT9Bc+WLDzPx9Chpr87GIkEqOsxIBMRp3uZi2I3VUiow2hj+uC4CLuaPVK6uldFGyV25JH2/tfdWMLY+0swyGVJEgqY8CII9xjcheu6rdmMKPawH7YvOMlA74XfxHhL0snlarMCKzVWVQflC6FPuSD9Bj3y3nNHaEnuhQxHvH1w857kE1ctlKJqhTQV9ZC6gWqMGOm42Nr4VebOXFyQRVZmNQFmJjZTAgDzJ+mFwroJ3cljrn312V0JMcmsdFyVeZ8zUJSk7oGPyUyRPgDpuxxv4lwDiHZA1aeYZASbktG1yJJGCHwuoUxmHq1YCoAAT0LTP2GLLQ4lTdNaOrJMSPHw9fLBdw02HRSOpzdTrnUvztkOKNTp1aX5aujV/wDbJIHpJxrp01arTFQwpaGPgDGHP4l8BpwucoKQrNpqdwqJPyuJA3Mgx1jxwh5o2GLWnVkIV40HvZVOnVAEaViBuB02++HDgrL+HUFlJLHYg3aTp9YOJZwjiHbUFM95e60+IFj7iD9cOHLGbqLTApo5f80UQVn/ANQ1l7vW4nCyIFji13RPQwSwBwPVMpAWSVRVGouQOm7z+pxEuW3pfjTb/COvSDJ7skoI3a0CJEnci+KLz7x9svkWp1mQ5jMqU0pICr+Y3JMBe7J3J8sTTlDh9apmFeiP92wLNqKgA23F5ImAL2ODjZsbi7AQHODJ2HseiceL0kAQqpRjMoUKEC0Er8u+q62IiwMzwpv/AD+v1w55PIU4IqqKkkECWIUx3tOoyAd98bM3wXL1EbSgV4MRIvB9tzhJ8RG52Cnz+LwBvKNz54slf8USI/snoAPHDjlylaigkrpGjSxEkjpG+0/3fCHRTvaWswt6/wBcP/DlFHL/AIis5MU5DPUZgqnYAN8s2H2wbCNRsh6whoaRvfCD8einU0KZ0qJ9TJ/cYVnMO48/1wYr1tZLlpLHVI/aOmAlcxUb+/DF9X+gMHRPaRpa0NOcJ75R4sr0hTVNLJ85gQSevmThhW42wg8rZoKrgmCXWfQ7/YHDtS4nSaQHW24JgifIwcUQu14d0WR4lTaah4ANr/gH8rZVpA7gYS+aeHrSHaKIGoBgPPY+V7HDLU49QLaO1EnbeN4+aNO9t98CeZay1KDxDhSuqLj5hF8XtPKkDmJVUNdEwvaNgVxcOyVPMZbs501fmveSJv8A6YMeWOLIZF6NYFkMr0Kkj2IsccmXmJWSFMdZHhfxwv8AF/iFmJNOhVZVFi9tR9Cdh574IfFzjc7oLhXGpSDC9tx3VbSSJJa/qI9v54zELocHztde0WnmKgb80MZ9zvjMS5LO6Zc8/wDVeqiQSD0MHBylRy4y1SpSp1GrAhQ0jVJBhgo2QdYkm2AlWpLEnckn6nDNypxdMvTd6jIgJgQCGY77iTpHhGB4d7FaDih/wa72Itb1RTh1VggFRSrwAw2IMb2xnGuYWyuWJQDU3cVy9XVqIJ1QG0EqL7eFsDc1zXRLlg7GTvoIj36j1wG5szPa06RV9Ylto8B0HXEGMLZbEYQzqoT0Zc3ewvuDf0THyTypQroKuZU1alTvSzN1PkbnzOHBPhtkA4bsBbpqbSfUar4TeXONFMrTdF1sO7EgXW0knYbHDhwHmypWqinUSkLA91ySJ2kECx8cWiTJDlRLTDS10Yxa6Gc48p0qFMZjLqKWgjWq7FSY1R0ZSQZHScK75+owhqjkeBYn7Thx5n48alKtQKKCysP94JIG50x0kWmcJDrgSci+Fo+Dh3KIf0OF6TAvP5CkKwaqXWnUF2WCVYeR3B3+uDuT4bUqfIjNHgLfXbGcX5Tr1KVgoIYdxmA1WN5nSI8yMVU8rWyhtxlS4u6F0DmuI1DIHW/olniuTyygGjXep5NT0/oTgn8O8srZ1C19KsyjzAsfbHJQ5JzbGOxZf8zkKv1m/tg3keDDJHWKmusQRKSFUHeDuxO3hg+q/wDxcAdwsnTxOqJA1g9+ao1XOIhhnVSdpOEf4goK7UjSIcqGVoO1wR9b45Xrs3zEk+ZnHlScZylphTu1g3K0cfB2NHicSu/kbIdnQcOWRnYk6TBgCBcbdTh24QpPaNcqXRpi0gGdrW7v2wj5WqVuQQp++GHl+qdRGlnboFVSsTYkvUWOnvhxHKZDlUVNIyFnh+votnOPD1fJ5mA0mnqJLE3SCLbflH38TiKZk2UeWLbzxxBqXD6vaaQ9XuAL0DWvJMmJmLYn/AuVqdValWqSRTTVo9FJk+UjBjZRHlyRTQmRpcwYG65OUZFOofFx9hf9Ril8o8Tcp2QCWvN/06/XE85WpNVSnRoIatQjXUvpVJP5mPlH6YfuHcFzeWh1p0ahAMqKrA+xKRPrilwcZS6yMjfEKYMJypx8SpHEawLFoCXJ8UU+1ybYdfhXwz/wRcAHXUYn27oj6YR/iBnhXzhfs6lJtKrURwJDJI6bjTpv5YfeRuKihQWgrIxDW6atZBteZv4HbF9QxskQadkubA95e62B+U0BVmI9jvjTXyvUWOOvimc0sBpkeMdfCb38vMXxzOSykqbgato9iDsfTCaagOwUBA5237pf4lw9Q2qBBE/zx54jm6b5U01A0FCSZkGx2uRH74JZ/IrUpsGuIPpp6j6TiXZ2sKdBKVN2OuWeTYCYVQNhtJ8euHPDHRGHW8eJuD+Pfkh3mqmPwwdi/wC3XPvsuThnGnonxTqs/p4YI1+P02eQGg+W1vXAinl5FgTJgQJvj3+BYXNN4/0m2ISFsmSFrKQy0o0h9/XNkw06qsqlTbUDI/v7Ya+Wcqv+KxK/IdwABqIJMn0udhie8JYrrXaYb+v9+GHTljNp2g1BmaO6FUNJ6yCRtuDNowI3wO03wjKwGWIS2sf4KMJwxiFBZdAAFlhioghfACw/pj3zLxELQZJu5Uf8IMk/aPfBdFa7P12W1h4GNyT/AC88KfNxTtEJdAdBBBYWgiARO8E4IYyzrrLcTmd8K7SM+XmlDmLixpUgi2eook+AkyfcQPrhf4FlEetT7T/d6pYDqq3P1sPfHnj+Y112vIEKPQD+c4I8p0x3mJ27onp1/WPpg6Q8uO6U8KpBdrLb5Pv9lVaXNWWj5isWgqR+22MwsHNgsxL6pMgaflEDujy3Pvj7gHUO60IpndWH6/0kfMKULA7gkR57Rii8lcj0Go666Co5N9Xj5eWFbj1AVGFQxqaouqBAucNA4/WpBAlQqoCjToVluJlrBrwTZsejlBARtdTvcbHpbqmJOQciDP4dfQsxA9AWjCbzpysuTdczl1inMVE6DVaRP5Tt5GPHDtX4u5oIysqM8d7SXAvFhI3PVjA644KCDOZaojVHftBplqYQrO1gIN4PU2xaXDolbGOabnp+EocL7tMWtJK+akyP5e2GXI9mKgZVCdS19hfpJPgPXADh2VK0qaPCvpEXsQdsdWTVjVVAGLarKZAbyMEGPceuAr+JaGwMWOydOIlDl61TSflaJkSCLGDeJP2ws8u8CV17SoJEwqnY+Z8vLHdx7LVBSFMH/EqlUCKWKqsyWOtmkwsfXHbSrLT7OmpBIAsTEx1P3OB63U57YmYJS2Oq5cJjjdkn6ABd2Wy8DYAdIEfQY3mh4r+mPeSzysQLSdiGBBI3Hljpq5kC258scPCYty4399LJUXh3iv8ANLHEOHKh1KAAfsf64VWXtKhkgX3JA+5IGHniA1U3HlP0OECqt4Nr9PXHoZTJG1jz+kkFaPhspdC4dQmng3Dcm0Kx75Ng1Re95DSb4MV8vkqXdZaWpehIn31GPrhUyPC9LqysWbVrAA3bfx8cNHGOXaddi5kHc/aD9l+mGbWQ7BBVDpg8a3kX6XKGc3VEdKTU9OkalhSCB8pHy2uBgfwDjr0CQNJBtDTb0I/TBjiKU8vk3UCdZIE7liN/bCWtaCJtgOQaZvAjI3M+FcJsAdSfP+U8c28LNfJGAXqMyv6lTYDwABMD+ZxLM7xGpQBClkZgynp3TZh+2KNX56VaapSXW4ESwhR+5+2EnjWROZqdq578SY2Jn/v9sGFmdTtlnqfjADvg4rHWTnthP3w8yNOhlFAgO/ecm0sdh6KLAep64a5xMMtws1gr/wCGwWxV4tYxAN9yDIjYjzDfmB2mWpqwUyATqEg6T4enUg74i2S4yjZ6Rof4T1QD4s8AD0BmVEVKUK3mjGL/AOkn6E4WuTs+EakSTpBUt1+U3w7ZCiiZc0akMgu8gAESCZA32+mJ3lH7JgUMBWJE9Lz/AH6Y894LQEx4fSvPMHQj/SsWX4krSQO6bhoN58j08/PHQokHz8sJGW58yKIjVqrVKwBkKk6T4CAF95nHr/3n5SowTW9NOrMhv5d2dI8/0xdpda9kofyw/Tf2Pfku7mTigpZaqwuezIA82t+4xOuU8olStNSOzRTrLGIEad/f6Y05LiU080hPzd8E3nS9x9I+mO7lnPqWKBtBA+YgEDa8HfHm0YpqW4NyTlD8PkJqHA9jbz2VQ4VWyj2o9iSvRQJHnG/vjfnM9TQldLO0XCITbpJ2A3tOFzg2Wf8AEKxrLVMk2A7qkG076dhBOC/EeFmqwIqOpEd0NAsZm3U2HpbFQdfZEvi0nO9u/wDSQuIcErVc5WalSeHeFGnSRZTcHYX32x01OG5nIujsLgSGUal81Nt/54f+GZRkMu+oKIBJuSYmftgiKwMwdrHEhAHeJWP4pK0CKwLRv/v+kicYzlevUoUEqaS6a6pW2kHYW2t9Z8N/lX4a0SZ7SoPZd/HbHfxzNLls2asajUposTEQxHgdyVx3HjIFAVSpEgmLnb0E/bES0B1iucx+hujY+inXNPIxy6aw2untMQVnYne3nhf5cYhqi+EH3BjFR5lzfa5GsQNwoA9WXoQDvhR5Y4IhWsr2rVDKE9NP5fIkzI9PDHXOGksvvsqnStjfHI7BvY+a53Zjs0D0xmMrIUYqwKsNwcfcC7LQgXyF74guqnboQfod8GuH8WYIBYxa4mMDFFtt9x7Y10T0BI6esYpidiyKnj1EOI3/AAn7hWYHY0++pknbeSdo3t16YLUVnCxy7kqwpaxUpqrddALW89h5DDEauhNOol9M3ifUxhg0XsVmKk6SQDfJS3xKilQjSIVF0DpME7SNugxzZLLsKyDUQAw6wQPI9MFOFVT2YUkmLXv02vj3WywOnoLTHTzHh6YamijcB0PcLPR8YqInEA3aeh6ehXtaA7eq+tqllAJMxa4EQI9PE4BV68Zh9UG8x9v2GGCiwLMAumfpaw+36YBcwZC4fxsf2P6fTGTnvFXOa70CdcJma6S5/wCS7eE5xfxFJUUDvGbk2Mk2O0m/tg42VRtLkkEEmR1JmZBBG1sKHA2qUX1AooI3cgAjqJOx9xhwyOdp1IVTr6tGkgepQwNojfDWPVa6ZVcbA61sLXVIplVuRpvJk+G538cLfGuDAOSpADdINj/XDJn2kt4SF+n9ScDONPfzn+f9MJoHa60s6EoSmnMc1m9d0vZXPERO2xsSR7SJ69Rh34TnKtRV0qAn5nYEM3oA7SfNiI8DieUh/iMPMx9cNvNXHnp8NqsE0HSKYMixeFJUC+xJ8sN422eWo6uf/jDrJW+IPPqVHFKh3uzJmp+Umw7o6gQb/TxwiNxaqTOtsGeUuS3zxJ1CnTFtUTMdALfWcUPhnwwydL5w1ZvGobf8qwPrODv8cZwMrOvbJKLO23AO30UwyfMNRLuNazE7XG9x1weyvFUqoSpgruOow684ckrmcuEoqtNqd0AEL/pttPj4xiO5Z2o1hIIZW0sp+hBx4WkCWVFC1pEkeHDII7hPCZ5acMxgbCxMnpsMNOV52ywWiCdA0fnDb7afluOuq3S1zCxlXUgrAMG09Y/fDlw/gq16KvXZ3B72lmYi2wMk4XsFiR1WydM2aBkx2I+499l45xzyHJa0iKmkAjqCZn0gYjnEeIlzpUnT+v8ATFA+LOZKUqFNRpptMewAjyEHbzOJ/wAv5ftMzTXpqm/+UT+2DI2AAyHohpap3LbSxG2o5+ZsAnPl/wCFVSpTV6xCar6DMqPMC5J3iRHicNHD/hrk6DB6k1DMjWQE/wCXr7k40UDUV1JqUmBKBQiqOt2BB1d61ienmcFeLZYuzaW7MkjvBAWsbiT0ItHT1xDnXOSh/hHM6KQc4cL/AAmcq00PcPeT/S4kD2uPbHdwjl+vTZa0K9NlnUrA2I8LG3W3TBj4pcNOihXj5R2THSBO7KYFh+cfTGv4dcQmjUpMbIwYT0DAz7SCfc47UTOEGpue6GDeVUX7ZC35LMFaoiotGBq7RnKDzWQpMkfWI8sFR8UFDQaJIBPeV9x495Qb+eEvjOcWpVIpT2YMKN58/Q9B4Yf+WeQ6KUw9dBUqMJIaYWekDc+Z9sDsFgtBO+IjXIPQdV00efclVpntC1PvTpZZPtpkERb3wwcL4hSqprosGUncTv4XuI8MLvFvh9l6oPZg0m6QSVnzB/aMAPh3nWoZqrlqlpm3+dN/tP0wSx2QClc0Ub4nGInGbFFuZuI1FzcKYhF/Vv54J5OvqRCrajovAm5JJm1r2jfAvnfKlai1l+UjQx8DMgmehmJ8vPHZwulUempE003+YG03/Lbrc4oeDzCEWxzfh2ELfmKgpo7ECIkwBhOdySW6li1uhJnDRzDPYORtaPPvC/phPIwvqCbgJFxMGVzQMDdFTx2pbUlKoY+Zkk++MwILYzEefJ3SznTNwHJkyXKrugYuoB8JP8sD+JcP7GqVBkEagY8f3mcZjMFmJrGAjqttDWzTTljzjOEX5eyqtuLTt5+OGdcsApVQFnGYzF8WyDrj4yEJzOU7F0A+VjbxBAM+2NDZk6QMZjMaCBxcy5WIrGBjjpXpKkOD4gz9JGOjiDBqJJFipke2MxmMfxv/AMwegTnhPT1QnlzQanfGoEd2QD9cNIzknRTAEdSNvQDc4+YzBzMMWlqxd5J7LiqrplbmD16xfHBxGjq1eMWxmMwr4QB/8hbzd9ikFa4taSDZLycP0ntAe4SYHUeXgRjv57zoPC4g3dP1nxxmMxpZIWsmuOq5T1cstPoebgbfRB+E8X/DZSkE1AtT1d1tMmNRkwTcnp99sO3BOKs4cEltIlS0T1BBje433vjMZgBziPqfynbo2kE+TfwtWV4vUauFJ7lryJJLEQV0xFuhm/lJnvxVyQTPhlt2tNXPqCVJ/wCkY+YzBER8SWTMAYn3hmSp9mqVUVyq2ZRpaDe5/NfxwVyS0aZMITNxMfTGYzGejq5DcnceSAiqJWx6A427JD+LFZ6lOk50hFqMoUeLCZJ6nu4RuX6unMU/Mlf+YEfvjMZh3RSOlpdT8nKtpHuMjHHe4+6onDENN1I0kkiNQkC4j3w8mgR3iZk7RESennffrjMZgeHN7rV1pIe090o/FTu8Pg3msn2DH9sS7hdZgtQAkBtIYeIkwDjMZg8D/ClUfirG37H7FFOBLOYpjbvbj7b+d8UzlbiDsr62LafEzBDMLHw7oOMxmBimNRnB95C+5LPVmrtOnQI/O8g3mL6dO3QYR+ekalxAujEM2lwRaCbfqJ98fcZjkbiTlUtGhxt2TRxzOlckEqs1SodMtpABuCdj+18cfLldiwRmJpgTpkx47fttj5jMdqMPARFNG34a/e5/0vfM/M6lTSVCfEmAPtOFiln5NxjMZgaUBxN0RVcMpnQ6tOQL3uV2K04zGYzABXzQvdfd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6638" name="AutoShape 18" descr="data:image/jpg;base64,/9j/4AAQSkZJRgABAQAAAQABAAD/2wCEAAkGBhQSERUUExQVFRUWFx0YGBgYGB0dIBocGh4fIBwZHh0bICYgHRojHB0YHy8gIycqLSwsGB4xNTAqNSYrLCkBCQoKDgwOGg8PGjIiHyUtLzIsKiw0LDQsLC8sLCw1LzUsKiwsLCksLC8sLCwsMSwsLCwsLCwsLCwsLCwsLCwsLP/AABEIALYBFAMBIgACEQEDEQH/xAAcAAADAAMBAQEAAAAAAAAAAAAFBgcAAwQCAQj/xABGEAACAQIEAwYEBAQDBgMJAAABAhEDIQAEEjEFBkETIlFhcYEHMpGhFEKxwVLR4fAjYnIVM4KSovEkQ3MWF0RTY4Oys8L/xAAbAQACAwEBAQAAAAAAAAAAAAAEBQIDBgEAB//EADYRAAEDAwIEBAUEAgICAwAAAAEAAgMEESESMQUTQVEiYXHwFIGRscEyodHhI/FCUjTCFSQz/9oADAMBAAIRAxEAPwDnTL6TagoP+XMgf/0ZxuzFd4Csukbj/EDz7jHNI/8Ak5NvSpB//aMfBE2VUnopJH1JJ++Fk7rMsOq+gCNrnaiLkdd//Y/ZN/K2cWlTOmm9So1zpGw6SxIHsMNGQ4mKisdLKV+ZWFx9N/bE5y9Nq1PRqOm1gY2O/rIF/wBsHuXajdqykkh0Kk+Ed4bbdfrgiKSwaAs7WU7nPe82/e/8Lt5lzvaUHHZ2VgdWtZUzF13Egxv1xMM6xLCnAGliQYudV7n+9sUPjOUpIlYKDqNyWaZKQB/0qo+mFihk0d++oMKYn2+uJRu/+yB3FkLWUzncMfc2sb46jGNyiXJTFWqUzEgKSRcSJtO03GCPEHPanVcCAJ8CP5g41UH0fKAunVAAAHTpjdm67OIaDB8OmmT98WVHDpOcZWWItnv8km4ZXwwWjIsL4vmwJ74+yIcFMszKuyte+7R4k3O59Bgq+XQ3CI5G5ESD5jxt1xMM7zBme2OUyjNqYgEoTO1wP4Y6t7WwXyHweqQTUzOhmF9Ck/UkicVR6iNlopo42vu5wA6b/hONTidMkrrSQLwwsAfXfCXxziwrP3flWQPPzwF5g+F+ZyqmqjLWVbkpKuB1OnqB5E4F8P42TC1Iv+cfv/PAk8Ti/UU14bHDqMgN/wAIvmeYquVpk0qjozWEE+5ja2NPIvLaZisK+ZqUxRVySKjiarbxBPyyZJO9x6AeYa81dPRRHubn9sG+TajGkwGkFaikMReLFk9G28ROLYvA25Q3EDzZy1gyFa8nkaKAGlTpKIsURR9Cowvc30stnaLUGb/EuaVTQ+lanSKmnRB2I1XB8QMeOV6s9pTOnSyFtKiBvBt6HBSjlytUs1dzMQmwEE+ZEGQCIGwiOpQfrGEjfE+N9t/foVF+Tc41LNCm1hUmmw87x7hre5w6tTIeDb+98LPPnDKWUzNJqJJYzVcEz3u0JX0sNv54cM2oqKtVDIZQfUG4/XHjGZYTbdufkd1KGcQ1I6B+PmNv4Rbg2eVGOnSVI06vPxMfcemDuWzKgqvaqxYSFkX8So30jbrhP4N2hqBKbMuveHK7bm3WPXDhQyFOjL3LRdmYsx8pN9+mK4T4URVta12dz7+STufc/rrLSERTEk+bwf0A+uO3lTlXWgq1p0tdU2kfxHrfoML1Or+KzokGKtUTP8PUf8oOKsAALWH6eWKZI3B93jfZdn4tF8K2npXXI/Uc4PW1/PqFpocOpoIVFX0AH33xq4hwqnVXS6yJkXIII2IIO4x0674zXibmuYAQkMgda7jdS/nDhbZWhXBIKsO4QIszAQY6iSMKHJbD8bTMTpDEeukx9zik/FugTkNQ/LUWfQyP/wAtOJXyxmdOZTzlfqMTklMrdR3sreGQiEOI2Lr/ALBV3/aVcambUoUixhg62mRpUodwI8J8sb+NmpUlAhem3cYCANJB1EyCW6WGnfC+XLCCxg+ZMefphuyGYDINLBwAF1AbkCD+2ORyFxsm89M2IAjPsdVNOAc01smtfKKf93VOkkXAJIYX2uA227Nj1k+LvTqM6lHKknUw3vvBIMmdt8AfxvaZ7MMv/mOwEde/YfYYKUKQY7EERbfpc+s9I6nAkziDvstHRwwCEvLRkm/1XXxDjdavBZoYG2lQIHqL7xbC/wA1U61ZEUKXCEmRvtE9DB3iLYpOR5OUqDUJBIkqIFz5/tj7nuS6cTTZlPncYsY2ceIfdL562nkaYWiw8gozy9nnpVtIhdfdIaR6XiQenvh7ylUCp3yVHiAWnyhbi3W/pgLzdwTusWEVKd58QNx5iLj+uCXKfElK0ajjWQO8DsSJE+s3x55D/FbyKqpwYg6LfFxb3b/aeF5keBFKtU/zLTqL9mE4zBGlmmcBlSx2kgfpNsZgsbbpWXR/9P3UzzPw8zlNSylXj8qsST6AgT6Y4uFZ/WGVrMo9JH88U3M1cwzkU6uXp/wqyl3I6EjUoE7wAfXE84xw9qeeZioUsNbBbqpeQQD4FgWE9G8sC1DBpumlFVScwNJx2XTkswVJicMfAs2QWaXCr3nggAgDcyYje/TCtRU6rY9cwtpylQMLsUUSP80sfoI98VQOGLoysA8S6+Z/iNQqU2p5WmxJga3ECBvFyxmF9b4WctR4jU71NK8N/AhA/TbFC+H3A6FKitV1TWVBLvHdm8CbCBHvOHClxag0hatI6d9LqY9YNsMGNudfVIJZCG8l1yO3T591Hspx/M0HCZtG0tbUy6SJ67AEeOHrjPCqtHK165ZE7OmziTMnTAFrTNhfeMbObOK5GtSNCq4lvlOhjB6EEL/YwD534g3+wsqrHvOaSt/mCKxn30qfpgoTvDS26WPoInPY5otc7IF8OqgRqzhm7XugaVDHSSS1mtuBPpilcv8AG6tSpDhoIMakCkEE9RAMgTtaReZAkPJnETSr90kEiAR9f2xUeD8aJqBqzEKAYJkifbYeeFzZLGy0tZS3GodBt7F/3RPimeqa4RSU2tUCdCZn5jcBdwLz54knPvDuxzjgKFVwtRQuwDbj/mDYsbUGjUEJE9bW8YI264kHxIZ/x7h/yqgX/TpBn6lsSfcjKjw1obIdJ6ZH0StmahZixvN8NHI+cU/4RF5Leot+lsBuFcCrZptFGmzt1jYA9STYD1w78vfDDN0Ky1H7EiCCocyJ/wCGD9cc0lzVZLIIKgknf8pl4JVSnVBjUSCohgN/Wx2HXx3wbXRqUF0LtYAMCbeQ3gbm2AmV4FVDlEiiT3iCiMp8wGUifMR54L1cp+HouQxqVuzbSxAnaYVVACrMWAF4mcTjaQMoSokbr1Ndcn32tb5qIcz5wVc5mH6Gq0egMD7AY6chztUp5daK0w2nZiT4zEAbe+F/MAqSG+Ybg7z1nzxpBxOO4Bt1FkBOBqAO4N/mEZXj+bqtC1KpY3inIPtovhw5a+IVfKq656nXqgAaGI7ymYKkvFiLybyIvNivwdy6UstVrNCs9TTqNu6o2k9NRa3ligZtKdWky1NLU3GkgmxB6eGPBrbYXXOde7rlTH4f59K2eQrNg7Qdx3Wg/fDbxDjbVX7rBEWQJBMnaTHX1mBPU4nXJ5GR4yabkkBnpAqNWrV8m289364e+YuHClUK/keXX1nvLPrf0IwNPI7WD2sqaSlhY8sPW5/ld/AM/UZ3DVA4FO0bSOuwv7bRvvj7nK1YPKVAADsBePC/uZnrgdy3mCHIp09Q+Vm0udNusTaYtEnxwfVUZjT1anUS66SCJ2Nx3fScWs1OajnwxNdoc3GFzcTpHN5WvRaJamdMeNyvvqAxAKNQgg7EGR5EbY/SPDaaAMwIE7Cdgth9bn3xFON8m1/xGYNGmzUxUcqRFxMiL38LYiwXuEBHpY9zW7XxdMXDawr06b3BswjcHxG4PoQRg9xLK/hsnUzFSqarqupAFpqoYiFMIikkE9ZAwq8rAnLL0IJA6bE4ZuLaH4dWp6lDsjQJEyLj7jFcVw4hPTHIY2Y69s2Up4aYqU77nST69cN/DqoVlJWQCD6wZj9PthS4fwytUUvTpVHVbllUkAi+48sFG44msWZV8DeDb+Xh+mKJWk7JvTt1U5jO6pK8+UNWgK8xO1oBAP0JA9xgzmOIKqBhcNEXA32ufUCN5OJ2OMqUUBKZ2hov9cN+SYHLUdRgldI84Nh4bRY4IZKXdUgmpWx2NuqWubc2tai1VAICMbGZBU32FpDffHj4b0Q+TWnWpAgFnpsR8yFiDBGxVwwjwK+ODudyrkVABqbQYEWuCLjwxo5SyRy+UQPVBo9mlRJsUDrqZWOxGokg+BwZTsyXHqgeJv0hgYbHyKYabBQABAFgAcfMLtTnvIgx+IT2JP6DGYL8CS/5T1KKjhVMv2mkaiBJvJg6o9mvjRx3hutWVTD1WVjP/wBMRPpH3PnghkqoI1aWRR/FuR4xci/iZPhjnp1CxZjvqIHkAbD++s4z1fMYIrjc4T+SQxEObuCgA5VZYIbU15G1vLz/AJ4+cX4aKlCojgiQIMHutqEH9cMZqgdRj22XFVGU/KwgwfHw8+uEEVfK0eLbuut4jI79eb9Um8GdWRBVIGkbNTDgG1wOhkG58emGTlvJUdQRJYCmyyyAfNFyZLMbbsfLADOZHsqjIGDdZ9d5A2vOOevxLsKNSoX06RGjUVNQtYRAgiSD5QcaaGYusRsmU0Ub4zJ5e/NNWa4etQBkmo0RKpJgDTGpV6fLM7YVOcstWz1SjlqCj/w1MmqrOi6SYEmW2CgX8z4HBvlypxHiNDVWzIy9FhCiigDsI3nZFPlf0x6p/B+ih1U8zmUffUCkz4/KP1weBhKBK4WBAFjcKf0uAZnLHtuz1KsmwJERc7C0HfpI8cNHAMx20NTb5oGioWKzPQBlIPmDHljh5z4lxLIHsnrmpRqCFfQo1AbobWPiLzM9TjxyrlD2GuJR3MeHQe2BpWWy1OKaq54c1/y87qjf7BClWrv2jT3aaalUt6M7M3uYG8Ynuc4VV4pnK1UFUpowp6jtC2CqN2PXpv0xTeCZanSphwoDGxbqY6Sbx5YVuS6ijLuBacxWibTJt7wPti3QDa+yBZO+EPcMuFhftffHyTbwLhlHLUhToqAo3PVj/Ex6k4JzhLbjtcaYokqQTquBaNN9jMn0033GGOpmyaaMoksgaNQG42k4m2QHZBvjffU5b88QVuBbY+B6G2FniDVUlGMSN1tqHr8xG+5wSo5l2pk1FCPYlVqBwNibjwuPOMAOaM0XeiihtSHVqGwU7gn0GLGOAN7XRdDq5wZbFiSe1uqmHOOe7TNOIAFI9mIG+ncn3mPAY8cE4EK41F4AaCAL7Tv9fpjXzPQVM1UVZgEST/FpBY/U40cFz5pVVgnSSAR4z++K5tRBtuqwW/EHmZF/9Kl5CsKdPs10qoWAdCsRbcE9Rv4eIODnDCCAQxE+AXeDBiIB9L7b4Vkq9d/DwxoqcyGiQKYWpV8DqKo0wIFtTWB8BbrgBkhCbyUbH30tyd/NcfF6/wCE41TqSe69IktH5kCsTA6gnYYrHOOWDZZibFSCpG4Mx+hOJRxLljP13NerQqM5gzCj5Rbug2sNox2Zj4l5moDSrpT0kjVpUq1j5mJkbR9MdkN+iWuoX8xr2EGxzbojfBghqqKzaVgyQSJPQGNhvhtrV6aUyKYhIkkWmbb7mfHCRw8ksrC6mCCPDcYaeN8SUjuHXtIHkZj1N8WwusCp1fiIsfd0XoZIACw9gMfczlwRsPp++BvCuYDVq9n2ZAv3ifBQfDzj1B8ie38SzVNBR4idcDTuREzM2nbYj0wTzLjBS10Ol3iCB8c4bTRQyKFM3AtOq5J8569cIdGt+NzYoltNEEzH5gvUx4mB74cue3ZctWKz3QoJHSYAP3xN+V8xGYA1FNSuupdxKm4uLgxiid2QFpOGuk+Dcb3IuB7yrhlVRKYCAKiiwUQB6CMJHP8AwOnWpPXp0nWrTuxCgB1m+oAzIHekgGAcMXBq+vLblxqKz8swN7G31xpySUqUhFaG1Ehmkd8lmt5k9fTbE7h4SumE0UmtoyDn3/SjnDM72dQEltE94DqOsT1xUuA5im1PTlGqNJu7IoCzvqMtMfwxibcz8IGWzL01nTMpP8J2+lx7YK8hcznL1exZgtKqbkj5WiAfIGwPsemBm+E5T6si5sXMZ627qnZanFQ3ZoESYkkekDqdh4YkvxF5kbMZg5al/uqbaNK7O4MH1APdA8pxTeZeMrkstUq/mUEID+Z2+X73PkDiI8tmc0jMZIl79T/3M4YB+mMrIvjMtQL9bAJ44V8Ig1JWq1mDm5CKIHlJ39cZgy/OBpgA1qRt0oO3l0qCDbYgfQjGYpDj3+ykY84H7H+Ez1M8qprq9xVudVr9LePgN+uEpObCMw5E9k72DflBsD5HrGBnMHH2zFTUbItkXwHifM7k+2FirzAAe6C3nMD2w4+Ap2wkVOdQ27f2gppy91mbBV3h+UNeXLkJJChTvHUnr/e2OmpTajbVrUiIJhh6xcr9x0jEs4Dz5+HZj2blWHyq8D1IIufph94FzDRzalqRMj5lYQwnqY3BvceGM86hIkI1Ax9G29m/n1Uqni00Y8LBp7dB9M/NfeIUSzamO4ABAsImwHhfbADmbKM2UqAjYoQQR/GB+5w4aBEESPDAzivD9SFIkNsPQi1/TEXQmN2pu3bsiuF8VbOwwTYNjnof4+yJZHmunlwlBVWFBHzwYSAbaYm4sTf2MNGf4mtKmHPWImev3/vphEyfHHVQoYjpHXz88OOXzQ7NQramAIOmTsetre+/ScXxy3BCOqabSQe5QTmFF4lkXRVBYtTNMwQVllM32OktIk9QYNseOBcHGVoiipLBSbkQTJO4HXBbP8ZWjSes+1MFr2mOlxuTAjE44Rls3xdiXrdjQB+VZ73jYRJnq1p2FsFQyhhuUFJC79I+aoS1gbAz6GYwH/2SKWUWmplqY1avEi7H1MnH1PhLlAo0NXRx+dakH9I+mNycNzGWqBHY16DCFqsAGRv4Xj5lI2bebHcYI5jZPC4Wvj6qtpfHlrut/ouD8Y4AXUdJ6Cdv0wy0s6rpT0q1gFOobadx5nYyLYUarKtRqRuswJ/T1wzcN4GKlFGfvAiQhJiOgMfN6YUMDrloTmUssHnH9opRVVRmEQFJ8v64VF2kkm1yf3OOL4hc9dipymWg1CId12T/ACgD836DzNljh3w+4hm4eoSitearmY/03P2GGETxH0QcNTocXEXvsujmngVKse1VirmxgSGgb9LxaR4YGcI5bWnUDO4P8JiwNjPrt9cNNX4c5vL0mNKutc9abAgf8JLWbp0GBfAqvaltYKvTOlqbbqf5SD7g4W1MkwuTt5JzS/BTHUW+P3t0W2smiRN4mAf7jBP4ZcIAY5mqrSTFI6GIv8zyBA/hB/1Y48/QVpIOlup8bbeu2NvAs22iiFZ40qAJHl5T08bSR1OB6eQfqKurI38nTF13v28sKlZjPKsiHPojH9BiU/EzhQWqmYUd2sIYxHfXrG4JXx6qcP8AxbIjtDUJqA7d1o8BYkW26efiZ+fhlzI0VEDpIaHvdTIJn+7nB8h1GySUwdEOZ0SJyVnNVFkJujW9G/aQfrhk06gR1II+othT5aqIc3mRStTJJT/SHIX2gjDSlSD6DCxzGsk19spLxBojqjID2NvkL/ddXK7FHZqzVLLpXUGI3Fp/iOwHXDEtcFdRlZk+FgeoNwYv74DfgyxY6qlM9Vm30Np/pjKFHQW7zEbsWaf3w3azThHyT6/H17Jd+InE2TL6RtWa8+C3H1gYnOUzGioG8D/3+2LTxXlBc9RJqakb/wAo/wAPmRsZ6jwjbEd4vwStlnK1UZYJAaDpaDEqdiLYqmjO/RP+ETxui5d/FfI9U98C4ytNW11qS0vmWnUqMuqYOpQqMW2K6Z36XwZzvGGTLI4oqlaqdNGmxmBvqaAICr3iPQTfCNyLnaT1kpZgSonTabgTeLxY/vgrztxR6uaNKgZISnSQjxrHUxH/AAqonyx2nzvshq0cuSzdzm/v6oXxWnlA5bN1mr1eoBMDyCpAUDwJwNKcOqHSrVKLdCdQH/USPrGHvhPwqyyUmFUtUd1ALbaep0jx8zOM4z8LMrUpxRBpOBCmSQYFtQO5PU4M5otYNFkpLzquDlTfm/iGZ00cvXIZaSkoy7VAbBz5gd36+OBXAK2nMJ5yv1B/eMEOPZJ6NNqFUHVRqd0+TAggeR7rAeeAFGppYEbgyPY44Q1zCG7FVF7mTB7uhBVITiBUAHT7xjMDqVdWVWImQCLTvjMJ1rAGnKE8brEU4G7GPXx/l74qHKHIWWpUF7SklWoR32dQ1zuoBsFG1t4nE4fINUqUdIkLUUkeRYD+c+WKJwri2ZWrTVu9TJhu6FiSB3QBMCdV2uFPWJ0XEJv8+m6yVJTF0ReAjZ5JyJUj8JRg/wCWD9dx7YntPhA4fxladMnsqqHTJmzA90nrpdd/CMPPFczW7fSprCna6GmAtt4ZGNT0JWI22JC8ycNepn8pUHeFFCXeIF2hR4STNhtgESeJcqILwuJ7I1OPZwOzXEBTIBBJPh+5xztx2x0qJmLnafbE3PaN0hpuDV1SwPijOk7G4H3K1cRTRVJBjUJtEieset8EOCZmvVApA1EuO1qhFVdIN9DaiZYWEKCJ37twjE6ySZPUnDRy7xNiFpBVH+Ybx6bT5/bC8ECQhb000kFM2N3ic0C5+Xn2/dDfitTd8stKksk1AWA8FBged4+2NfJeYGXUKRMIoMRuN9+kzjq56ZaRonvQxNOAerXDGf8ANY+M9MAErldv7jHnvIco08AfEe5H5Ko2T42tRgulgTMTBBjpKk3xyce4uVpPFMHunTLqCSoJBC9dpiZgHCvwDME1w1l75dmJiSfmJJO5H7YL8cy6FKpZFIXtHD3gCCdQ6TpbTOCIpC8/NAT0hjOnF7X95SBQ41rY9oZLEmfU/oMPnKVazBySouQWMRFzvGJN+IMyMFMlxSqlMgk9kWgmOsSFn0BMYbTULHyh7MZz/KUx8QkbA6N+cY/j+138m10So+aekarmodAEDTNye8QBdone1sVHgnHhmFZtDU9O4Yg79QQfI4mvAuzSnEWMnf8AiEEekWw8ctDVSqlVIEBVnrAIj2EDCRrzrsE+lp2iIOI7de/ku1+M1GbSiUwJIGuqAWjcqoB+59sJfNmW7PiGtO6a1AF4HVGge5ED2w01lBfVoUkAiSOjb2nrA9Y8scvHaSsIYSzIo9ACx/U4hM7wG6tpWhkzSB1S5lRrDFosdxsf7gbb4B8C4kwUqph1nTBgwT09Lj6YPNTphNKsIB8euEbIltfd3B/v2wBD1K0EwvhVzg3E6tcjQoZbCpUqK4EDeATBY/wrIvc+PXzZVNLJV3QlWVJUjcHWt/acCOBVc9UpItLRTpqIDFRf6zPsMF6/AK9SjUp1cwH7RCpHZqPS8AiDe2GLHFwwCszLpY+xIAvt/NgpjyHTZ81oUSWRoHoQevkD9MVShy6U/wARyJUhtI8jME/yGJnw/hVTJcRokbrVUEHwYw3qNJOLaGkeIxOCJkhJKX8UjHOD+49/hK3MNGuClWmdRMKQBYg3A9jInwI8Dj5leGOWVqzixns1HdnpP8V7xt64N8QrRCi37YE5fi9LdmA6+Nh1PlgWolc+YxRnbdRjkJYAAMdeqKtWJ3b22/SJxj6HTs6iqymxDQQfUHGnM1lUAk77R1/p5+eOJc8rDUptInb0mx8cRLqiHxA3/f7qBYTgH0QDjnINOg65rLdw02DMkkqRN9PUWm1x6YA5XiNGpxLMO1yr09O4lVTSf19b4phbXSZd+6R9RbEIXNdnxGoDaajL9TA+8YMLhIwPZ1H23TKln5rRzjcg2v5EfghWCvm1109JKyygAMTIJvvvbrj3RzKq7ioFa5gve3gJtbCdw7ibLVUU9CnfVUKhfNZYgA+4w0ZbPa6uiNZN2ZWRlTwBKMQD4DfcnFTSSLq+eJrPDbFu+d/qkr4rVD+HpfwtWYqPBQtvPw36Ric5bh7OlSoBCUwCzdJJAVf9RJFvCT0w+/GLPgvQog/KrOf+KAPsDjrocurm8pk1QrTy+kVKiCZd9mJPswv4+mJy1IpmNLtid/ffolEo1uQPhI/wKf8ApxmHqvwKmxnRFotbbb7YzCB1c0klOY65jWBucBJGTrFWEHcjDhwviTF1DsdMjz622vhGVsH+EZg1HXTGuQIO1/GbR6423F4bSNlA3wfwguEyh0bojuMhUloJDFbHY/ufLHHxevcINhBI8+n8/pjzk+GlDrqtrqRAUWUei7T5np4YH1WPaVNRnv7+elZHoMBMGUr4k4tgOk+SD8SqHtG67AAf35410aRZoAEbk+YOPOef/EeL+WO7hVEATESZOAamUsBI3utm2Y0nDoyN9LR87LenCGcBVux6kx7k9MEcvwupQgkw3iLj0xnAOMUwpZtRLN0XbwW8SYEws4Yc1mlCSbqR0jbxkkADzJGINpS+MOLjqWcmklLiHu9VP/iFnHenSLD5aiC3iWmSOmw98DlqCYNvDzwzcVpLUp+KsLXBtNjKkixjY4WisEg9DihsjnXa/cJnQT626eyJZRzqXSNXTQSVk9IZAWB8r4+87ZmrSywpudDVYUUlqvUAVSCzEvHgqgAAXO/Tt4BkpdXVmUjaIP2IIxo5q5NzVao1cOKoA7qmzKq9AICnqekzhpQxtLruKF4pUOA0sGfn9tvyp1pjHPW4mqggDU07zYb2jr0+mOri1NqVINpIFQlVMRtvfyBH1wT5T5Uy9WkKuYqlZJ7iozGNhOlTA6+PphtPVhoGg/NIYaN7nEPBFuhugeW5jqJsEiZgg/zw5cmc3q9Q02LKz90UwusVJmRMiP3k4KU/hrlCgqCqxRiDKqTI/hUC4lom02i2FvN/DshalTL1wzUwWCaSG7tzBHdDdQJwpdpe7URlN2SSRjl3uO3+1WMiHN6iKgiFG59D0HSwn1wt53OCpXepqELKKvjFr/rj7wrnLtcvRqQXqMgmbKDsx8ySDhBzfF2o13ZP4yRN7SbHxxB8XMsDtfKI1yUzTJpyQdKbF4YokkSf72wmcDUdo02/lN8Gcrz1SIiqDTbxFwf3H39cBeD1cvVV1qMpZmHdMiRc29/0xbVRR6QIxYdVRw2tqHGQ1LiXYABOM32G3rYKu5TmzJ0qaK2ZoKQotrW30OPb8+5Af/F0fYk/oMR7J8AyTb5ly38C6b+Wqf0GH3OchZZqFBOyRHKXdD3iRuZ/N5m+PB8YxlUvgfe5sLnutXOPGcpmAHo5ik1Rega59jGCeXrFAHQ6SL22I8CNiP544cjyPlMmO1YGoyiRrMiTYd2AJkiCZjfHWtOE+YABb9AANyZ2GDqMNBeRkG35SXij3nljYi/4RrmfMsKZdBMqD6A7n2BnE9pZxxAvYFZnYEgke5APtgxn/iblFRE79QqNJKrY9LFiJwp0eYqDsBLICd2UwPM6ZMegOEDoXtqJCBg5BWi4ZLG1hEg3zlVDh7TRpBxc0hY22JjzmIOB+ZzNOiIICL4ST16C+NPDuN06VPTrSvaFWmajMesKCkC58RgVkKP4vOHXOgX0k9BsuL5btaG2ycJjTwNdre/9IF7j8LsbndgW7JBpNpaenWxEYn3HeClnNWn8xuV8T4g+OLPmOC0WXSaa+wgj0Iwh8d4OaDxuDdTH2PngYskp2jSbgImj+DqWmJrNJ/fHmhPB64fsu1kAwHPhJgz+uKjQRFULSAjpG0eot9MTjIw/dMC4MxJFvrESY8Rg7xDiFQU3bUwIUkAljGkTaWvJ7xnyAwXTMD26kHxFjg8Rnokj4gNTqZ6oyEsFCox6alsb9RNvUHGcLzee0djQ7TSq2VVuoN/miRMzv1wa5F4ZQqUWauFaW1MXMWU2kztafOcULKV6bLqpFCpMykEE+3XHnNbILEYCXPAb0UdzGTz6mGTNSRO7n9MZiuHitOTBJi1kcj6hYPtjMd0N7KFylrJciIP95U1HwXUn60ycE87ywhVBT00tNvzNM9SdAMz4k746OBcypmaetCwgwytVUFT6ML+owL545xagq0aLEVHElpQ6V2sVnvG9+kemGs8okZd5uELSxzioEcYs77eqK0OJU8qNNfMUg3SQwP0iYxsyvFMrVOkV6LljOkBpJPkSDO22JB3mljJJuWJ385NycfdS9TgBs2nYLUu4G2QXe/PoLfRWfMcEoaSSgAG5FOoPqdWAFSqKaMVEAK0Df0ucL/BudFo0Gp1NT9EYm4B3Es23hbG4cx0aqlVaGIgAxfysTfANfeQt0DHVLpKWpjdokJc0Hv09FpyFTvKAJv8AzH6Ej3PjihAKaCKGDFZgCTde8PQgRfCNk2gTT0ydmImPb98NmQpZjQOzphJHzmuGW/UKtEah4AnFkXkja0A2IsPp+VoaqCrKFCgQRAA8ogeUfbC1nz3pJjx9uuGDj+ZXK05dpiC7QBMdAB4nYYkHGuOvmHJPdTYIDYDz8T1xXyXSz3GABlKpahsc2tg6bKqcvcYogia1IRYy6i/ucPlLMK1EspBUqxBBkEQTIOPy7pwS4RzJmMpPY1WVW+ZZlW9VNtuu+GUcegWBQk0pleHOFka5rq6lylOYHfP/ADsqz/04YuHKioqw3cKkQ5F1FjH12wncx5rtKGUqC0rVFuhV/wCs/TDBwvPipTVwJMXE/mG4P99cCPDmMancT4p6iXqCbhUPl6mHyoDA6S72JJkE+JufXH2itPVUWmmknVLSTJMAn12v/lHhjn4Nm+4oNVKmxRFZ5Fvl0hJPvYeOOXnrMGhw+q8aKjhU7p2Lm4m093UJxJmwQzwGucXD0Xj4d8JoHh7FhqNKtWUOCRKqQRsdovHniW8ZzXeYjxth15D412fB8+DvTaVH/qqqj/qGJvnn298FAZASl8zyCCTYbeS6uCcAr5ypooIXO5OwUeLE2H9xh3T4M1wpPb0S+mw0tE/6ulusHBfkniC5TJoq0l1EB3JqBdT1IgbHxVBNthh0p8WDURViJ6MwEEEgy2wAg38vPEDJfZTEJbuFA+M8u1sodNdGRj8uxVo30sD03/lijfDfi9Wvlyqka6Z0szQSAflIWOt9zEgnBvmXKrnctVok0SQGYMryabpJupAPQqY8TbE7+F3G0oVqxqMVVqY23JDbfQm+OONxc9FOJrtYYzN+nmqXzHlD2KqWsGDObXINltAFzP0wk8zV2r1aWVRtKv3nPiBMT47Ex4xglzFzd2y9nTBVP7956eV/GcK4qsuapVCSbaZN7nVA/TEBVBrHRt3PVGv4HJqZUSnA/wCPa5397Ki8P+HuSFFVeirtAliSGnxkEY7v/Y7JrSNMZemFIMnTLeuoywPvhWpcwZ3VrJYIACBoXSd5EbgARe5M9Iwx8SzLsFZWKqVQ/PpENEmwkkCYExt64i2QEWVT4HtddcHJlDskr0iJejUKazF00gofEd04W+HZkq7mwBjcm/0w18G+fMktOpad53OhgbwJ2XoMIi1bXG2/tgaY2LCPNOaOPmRzNdfNvVUiox7FAHI7gILSdxbV1PTHJmqVOpSZXfUB39Q3GkTvAHj0+uNPD88tYKrmajKLJcADqxUkLbxjHjj/AAc9ieyDEkiQLyJxe4+A4QEETBK0uNnX36JMpND+/wDf64KM4II8iIwLzORqpdqbr0JKn67Y3UqtgcX8KfhzD6o7jJbqZI3PRcnDckqdw/LqkT+h9/DDhyx3Naag3dnrci0mfHywrZtoIIBjBDgWe0vZlUGx1QJHlNp98CysMUpbuqHaZYbj+sLpzOTq1Tq/EVV6QrEdesGJ6WAsBbGYKpXVhK0qjjbUAIPvIn1xmI3eqrR9vsppy5x18rVLIJ1LpKzE9Qdjsf3x54vxU1ajVKpGposB4CAAPQYFNsYMeeNXB8j2tYJqAi877XwTH4mG5wEdPIIJg6OO73Yuf4TTl+CSAXJEx4C56SxEnyGDmW5YApdqAukfxEW6mZsMdmXKESaaE2MtJ2269MMPA6ydmUgbzpCmAu3hpFht4YGFnmylU1FQwE9OimHPOX/wqT2IDssj7j2KnpgNy7wg1qgYkJTUgsxIExeFnc/pigfE3MZbTSpsVDBtZRd4KwCQMJqcXo/KDA2HdxcXvZHoYD6pfFTRVEnNnlDfLF/n2TnRfRUIiJvH+oT+hm2HHhGZqPT06lAUABgDMehMT5/bCXSqfiIq0oeQNaqZZSBB7u5U7ggbGOmD/BM9okENJ6aWJ7vtiiLwmxRNTEXRgDJFlx/Efh2vJsE/IQwHUgET6m84j6UWNwrGSRYE7CT9Bc+WLDzPx9Chpr87GIkEqOsxIBMRp3uZi2I3VUiow2hj+uC4CLuaPVK6uldFGyV25JH2/tfdWMLY+0swyGVJEgqY8CII9xjcheu6rdmMKPawH7YvOMlA74XfxHhL0snlarMCKzVWVQflC6FPuSD9Bj3y3nNHaEnuhQxHvH1w857kE1ctlKJqhTQV9ZC6gWqMGOm42Nr4VebOXFyQRVZmNQFmJjZTAgDzJ+mFwroJ3cljrn312V0JMcmsdFyVeZ8zUJSk7oGPyUyRPgDpuxxv4lwDiHZA1aeYZASbktG1yJJGCHwuoUxmHq1YCoAAT0LTP2GLLQ4lTdNaOrJMSPHw9fLBdw02HRSOpzdTrnUvztkOKNTp1aX5aujV/wDbJIHpJxrp01arTFQwpaGPgDGHP4l8BpwucoKQrNpqdwqJPyuJA3Mgx1jxwh5o2GLWnVkIV40HvZVOnVAEaViBuB02++HDgrL+HUFlJLHYg3aTp9YOJZwjiHbUFM95e60+IFj7iD9cOHLGbqLTApo5f80UQVn/ANQ1l7vW4nCyIFji13RPQwSwBwPVMpAWSVRVGouQOm7z+pxEuW3pfjTb/COvSDJ7skoI3a0CJEnci+KLz7x9svkWp1mQ5jMqU0pICr+Y3JMBe7J3J8sTTlDh9apmFeiP92wLNqKgA23F5ImAL2ODjZsbi7AQHODJ2HseiceL0kAQqpRjMoUKEC0Er8u+q62IiwMzwpv/AD+v1w55PIU4IqqKkkECWIUx3tOoyAd98bM3wXL1EbSgV4MRIvB9tzhJ8RG52Cnz+LwBvKNz54slf8USI/snoAPHDjlylaigkrpGjSxEkjpG+0/3fCHRTvaWswt6/wBcP/DlFHL/AIis5MU5DPUZgqnYAN8s2H2wbCNRsh6whoaRvfCD8einU0KZ0qJ9TJ/cYVnMO48/1wYr1tZLlpLHVI/aOmAlcxUb+/DF9X+gMHRPaRpa0NOcJ75R4sr0hTVNLJ85gQSevmThhW42wg8rZoKrgmCXWfQ7/YHDtS4nSaQHW24JgifIwcUQu14d0WR4lTaah4ANr/gH8rZVpA7gYS+aeHrSHaKIGoBgPPY+V7HDLU49QLaO1EnbeN4+aNO9t98CeZay1KDxDhSuqLj5hF8XtPKkDmJVUNdEwvaNgVxcOyVPMZbs501fmveSJv8A6YMeWOLIZF6NYFkMr0Kkj2IsccmXmJWSFMdZHhfxwv8AF/iFmJNOhVZVFi9tR9Cdh574IfFzjc7oLhXGpSDC9tx3VbSSJJa/qI9v54zELocHztde0WnmKgb80MZ9zvjMS5LO6Zc8/wDVeqiQSD0MHBylRy4y1SpSp1GrAhQ0jVJBhgo2QdYkm2AlWpLEnckn6nDNypxdMvTd6jIgJgQCGY77iTpHhGB4d7FaDih/wa72Itb1RTh1VggFRSrwAw2IMb2xnGuYWyuWJQDU3cVy9XVqIJ1QG0EqL7eFsDc1zXRLlg7GTvoIj36j1wG5szPa06RV9Ylto8B0HXEGMLZbEYQzqoT0Zc3ewvuDf0THyTypQroKuZU1alTvSzN1PkbnzOHBPhtkA4bsBbpqbSfUar4TeXONFMrTdF1sO7EgXW0knYbHDhwHmypWqinUSkLA91ySJ2kECx8cWiTJDlRLTDS10Yxa6Gc48p0qFMZjLqKWgjWq7FSY1R0ZSQZHScK75+owhqjkeBYn7Thx5n48alKtQKKCysP94JIG50x0kWmcJDrgSci+Fo+Dh3KIf0OF6TAvP5CkKwaqXWnUF2WCVYeR3B3+uDuT4bUqfIjNHgLfXbGcX5Tr1KVgoIYdxmA1WN5nSI8yMVU8rWyhtxlS4u6F0DmuI1DIHW/olniuTyygGjXep5NT0/oTgn8O8srZ1C19KsyjzAsfbHJQ5JzbGOxZf8zkKv1m/tg3keDDJHWKmusQRKSFUHeDuxO3hg+q/wDxcAdwsnTxOqJA1g9+ao1XOIhhnVSdpOEf4goK7UjSIcqGVoO1wR9b45Xrs3zEk+ZnHlScZylphTu1g3K0cfB2NHicSu/kbIdnQcOWRnYk6TBgCBcbdTh24QpPaNcqXRpi0gGdrW7v2wj5WqVuQQp++GHl+qdRGlnboFVSsTYkvUWOnvhxHKZDlUVNIyFnh+votnOPD1fJ5mA0mnqJLE3SCLbflH38TiKZk2UeWLbzxxBqXD6vaaQ9XuAL0DWvJMmJmLYn/AuVqdValWqSRTTVo9FJk+UjBjZRHlyRTQmRpcwYG65OUZFOofFx9hf9Ril8o8Tcp2QCWvN/06/XE85WpNVSnRoIatQjXUvpVJP5mPlH6YfuHcFzeWh1p0ahAMqKrA+xKRPrilwcZS6yMjfEKYMJypx8SpHEawLFoCXJ8UU+1ybYdfhXwz/wRcAHXUYn27oj6YR/iBnhXzhfs6lJtKrURwJDJI6bjTpv5YfeRuKihQWgrIxDW6atZBteZv4HbF9QxskQadkubA95e62B+U0BVmI9jvjTXyvUWOOvimc0sBpkeMdfCb38vMXxzOSykqbgato9iDsfTCaagOwUBA5237pf4lw9Q2qBBE/zx54jm6b5U01A0FCSZkGx2uRH74JZ/IrUpsGuIPpp6j6TiXZ2sKdBKVN2OuWeTYCYVQNhtJ8euHPDHRGHW8eJuD+Pfkh3mqmPwwdi/wC3XPvsuThnGnonxTqs/p4YI1+P02eQGg+W1vXAinl5FgTJgQJvj3+BYXNN4/0m2ISFsmSFrKQy0o0h9/XNkw06qsqlTbUDI/v7Ya+Wcqv+KxK/IdwABqIJMn0udhie8JYrrXaYb+v9+GHTljNp2g1BmaO6FUNJ6yCRtuDNowI3wO03wjKwGWIS2sf4KMJwxiFBZdAAFlhioghfACw/pj3zLxELQZJu5Uf8IMk/aPfBdFa7P12W1h4GNyT/AC88KfNxTtEJdAdBBBYWgiARO8E4IYyzrrLcTmd8K7SM+XmlDmLixpUgi2eook+AkyfcQPrhf4FlEetT7T/d6pYDqq3P1sPfHnj+Y112vIEKPQD+c4I8p0x3mJ27onp1/WPpg6Q8uO6U8KpBdrLb5Pv9lVaXNWWj5isWgqR+22MwsHNgsxL6pMgaflEDujy3Pvj7gHUO60IpndWH6/0kfMKULA7gkR57Rii8lcj0Go666Co5N9Xj5eWFbj1AVGFQxqaouqBAucNA4/WpBAlQqoCjToVluJlrBrwTZsejlBARtdTvcbHpbqmJOQciDP4dfQsxA9AWjCbzpysuTdczl1inMVE6DVaRP5Tt5GPHDtX4u5oIysqM8d7SXAvFhI3PVjA644KCDOZaojVHftBplqYQrO1gIN4PU2xaXDolbGOabnp+EocL7tMWtJK+akyP5e2GXI9mKgZVCdS19hfpJPgPXADh2VK0qaPCvpEXsQdsdWTVjVVAGLarKZAbyMEGPceuAr+JaGwMWOydOIlDl61TSflaJkSCLGDeJP2ws8u8CV17SoJEwqnY+Z8vLHdx7LVBSFMH/EqlUCKWKqsyWOtmkwsfXHbSrLT7OmpBIAsTEx1P3OB63U57YmYJS2Oq5cJjjdkn6ABd2Wy8DYAdIEfQY3mh4r+mPeSzysQLSdiGBBI3Hljpq5kC258scPCYty4399LJUXh3iv8ANLHEOHKh1KAAfsf64VWXtKhkgX3JA+5IGHniA1U3HlP0OECqt4Nr9PXHoZTJG1jz+kkFaPhspdC4dQmng3Dcm0Kx75Ng1Re95DSb4MV8vkqXdZaWpehIn31GPrhUyPC9LqysWbVrAA3bfx8cNHGOXaddi5kHc/aD9l+mGbWQ7BBVDpg8a3kX6XKGc3VEdKTU9OkalhSCB8pHy2uBgfwDjr0CQNJBtDTb0I/TBjiKU8vk3UCdZIE7liN/bCWtaCJtgOQaZvAjI3M+FcJsAdSfP+U8c28LNfJGAXqMyv6lTYDwABMD+ZxLM7xGpQBClkZgynp3TZh+2KNX56VaapSXW4ESwhR+5+2EnjWROZqdq578SY2Jn/v9sGFmdTtlnqfjADvg4rHWTnthP3w8yNOhlFAgO/ecm0sdh6KLAep64a5xMMtws1gr/wCGwWxV4tYxAN9yDIjYjzDfmB2mWpqwUyATqEg6T4enUg74i2S4yjZ6Rof4T1QD4s8AD0BmVEVKUK3mjGL/AOkn6E4WuTs+EakSTpBUt1+U3w7ZCiiZc0akMgu8gAESCZA32+mJ3lH7JgUMBWJE9Lz/AH6Y894LQEx4fSvPMHQj/SsWX4krSQO6bhoN58j08/PHQokHz8sJGW58yKIjVqrVKwBkKk6T4CAF95nHr/3n5SowTW9NOrMhv5d2dI8/0xdpda9kofyw/Tf2Pfku7mTigpZaqwuezIA82t+4xOuU8olStNSOzRTrLGIEad/f6Y05LiU080hPzd8E3nS9x9I+mO7lnPqWKBtBA+YgEDa8HfHm0YpqW4NyTlD8PkJqHA9jbz2VQ4VWyj2o9iSvRQJHnG/vjfnM9TQldLO0XCITbpJ2A3tOFzg2Wf8AEKxrLVMk2A7qkG076dhBOC/EeFmqwIqOpEd0NAsZm3U2HpbFQdfZEvi0nO9u/wDSQuIcErVc5WalSeHeFGnSRZTcHYX32x01OG5nIujsLgSGUal81Nt/54f+GZRkMu+oKIBJuSYmftgiKwMwdrHEhAHeJWP4pK0CKwLRv/v+kicYzlevUoUEqaS6a6pW2kHYW2t9Z8N/lX4a0SZ7SoPZd/HbHfxzNLls2asajUposTEQxHgdyVx3HjIFAVSpEgmLnb0E/bES0B1iucx+hujY+inXNPIxy6aw2untMQVnYne3nhf5cYhqi+EH3BjFR5lzfa5GsQNwoA9WXoQDvhR5Y4IhWsr2rVDKE9NP5fIkzI9PDHXOGksvvsqnStjfHI7BvY+a53Zjs0D0xmMrIUYqwKsNwcfcC7LQgXyF74guqnboQfod8GuH8WYIBYxa4mMDFFtt9x7Y10T0BI6esYpidiyKnj1EOI3/AAn7hWYHY0++pknbeSdo3t16YLUVnCxy7kqwpaxUpqrddALW89h5DDEauhNOol9M3ifUxhg0XsVmKk6SQDfJS3xKilQjSIVF0DpME7SNugxzZLLsKyDUQAw6wQPI9MFOFVT2YUkmLXv02vj3WywOnoLTHTzHh6YamijcB0PcLPR8YqInEA3aeh6ehXtaA7eq+tqllAJMxa4EQI9PE4BV68Zh9UG8x9v2GGCiwLMAumfpaw+36YBcwZC4fxsf2P6fTGTnvFXOa70CdcJma6S5/wCS7eE5xfxFJUUDvGbk2Mk2O0m/tg42VRtLkkEEmR1JmZBBG1sKHA2qUX1AooI3cgAjqJOx9xhwyOdp1IVTr6tGkgepQwNojfDWPVa6ZVcbA61sLXVIplVuRpvJk+G538cLfGuDAOSpADdINj/XDJn2kt4SF+n9ScDONPfzn+f9MJoHa60s6EoSmnMc1m9d0vZXPERO2xsSR7SJ69Rh34TnKtRV0qAn5nYEM3oA7SfNiI8DieUh/iMPMx9cNvNXHnp8NqsE0HSKYMixeFJUC+xJ8sN422eWo6uf/jDrJW+IPPqVHFKh3uzJmp+Umw7o6gQb/TxwiNxaqTOtsGeUuS3zxJ1CnTFtUTMdALfWcUPhnwwydL5w1ZvGobf8qwPrODv8cZwMrOvbJKLO23AO30UwyfMNRLuNazE7XG9x1weyvFUqoSpgruOow684ckrmcuEoqtNqd0AEL/pttPj4xiO5Z2o1hIIZW0sp+hBx4WkCWVFC1pEkeHDII7hPCZ5acMxgbCxMnpsMNOV52ywWiCdA0fnDb7afluOuq3S1zCxlXUgrAMG09Y/fDlw/gq16KvXZ3B72lmYi2wMk4XsFiR1WydM2aBkx2I+499l45xzyHJa0iKmkAjqCZn0gYjnEeIlzpUnT+v8ATFA+LOZKUqFNRpptMewAjyEHbzOJ/wAv5ftMzTXpqm/+UT+2DI2AAyHohpap3LbSxG2o5+ZsAnPl/wCFVSpTV6xCar6DMqPMC5J3iRHicNHD/hrk6DB6k1DMjWQE/wCXr7k40UDUV1JqUmBKBQiqOt2BB1d61ienmcFeLZYuzaW7MkjvBAWsbiT0ItHT1xDnXOSh/hHM6KQc4cL/AAmcq00PcPeT/S4kD2uPbHdwjl+vTZa0K9NlnUrA2I8LG3W3TBj4pcNOihXj5R2THSBO7KYFh+cfTGv4dcQmjUpMbIwYT0DAz7SCfc47UTOEGpue6GDeVUX7ZC35LMFaoiotGBq7RnKDzWQpMkfWI8sFR8UFDQaJIBPeV9x495Qb+eEvjOcWpVIpT2YMKN58/Q9B4Yf+WeQ6KUw9dBUqMJIaYWekDc+Z9sDsFgtBO+IjXIPQdV00efclVpntC1PvTpZZPtpkERb3wwcL4hSqprosGUncTv4XuI8MLvFvh9l6oPZg0m6QSVnzB/aMAPh3nWoZqrlqlpm3+dN/tP0wSx2QClc0Ub4nGInGbFFuZuI1FzcKYhF/Vv54J5OvqRCrajovAm5JJm1r2jfAvnfKlai1l+UjQx8DMgmehmJ8vPHZwulUempE003+YG03/Lbrc4oeDzCEWxzfh2ELfmKgpo7ECIkwBhOdySW6li1uhJnDRzDPYORtaPPvC/phPIwvqCbgJFxMGVzQMDdFTx2pbUlKoY+Zkk++MwILYzEefJ3SznTNwHJkyXKrugYuoB8JP8sD+JcP7GqVBkEagY8f3mcZjMFmJrGAjqttDWzTTljzjOEX5eyqtuLTt5+OGdcsApVQFnGYzF8WyDrj4yEJzOU7F0A+VjbxBAM+2NDZk6QMZjMaCBxcy5WIrGBjjpXpKkOD4gz9JGOjiDBqJJFipke2MxmMfxv/AMwegTnhPT1QnlzQanfGoEd2QD9cNIzknRTAEdSNvQDc4+YzBzMMWlqxd5J7LiqrplbmD16xfHBxGjq1eMWxmMwr4QB/8hbzd9ikFa4taSDZLycP0ntAe4SYHUeXgRjv57zoPC4g3dP1nxxmMxpZIWsmuOq5T1cstPoebgbfRB+E8X/DZSkE1AtT1d1tMmNRkwTcnp99sO3BOKs4cEltIlS0T1BBje433vjMZgBziPqfynbo2kE+TfwtWV4vUauFJ7lryJJLEQV0xFuhm/lJnvxVyQTPhlt2tNXPqCVJ/wCkY+YzBER8SWTMAYn3hmSp9mqVUVyq2ZRpaDe5/NfxwVyS0aZMITNxMfTGYzGejq5DcnceSAiqJWx6A427JD+LFZ6lOk50hFqMoUeLCZJ6nu4RuX6unMU/Mlf+YEfvjMZh3RSOlpdT8nKtpHuMjHHe4+6onDENN1I0kkiNQkC4j3w8mgR3iZk7RESennffrjMZgeHN7rV1pIe090o/FTu8Pg3msn2DH9sS7hdZgtQAkBtIYeIkwDjMZg8D/ClUfirG37H7FFOBLOYpjbvbj7b+d8UzlbiDsr62LafEzBDMLHw7oOMxmBimNRnB95C+5LPVmrtOnQI/O8g3mL6dO3QYR+ekalxAujEM2lwRaCbfqJ98fcZjkbiTlUtGhxt2TRxzOlckEqs1SodMtpABuCdj+18cfLldiwRmJpgTpkx47fttj5jMdqMPARFNG34a/e5/0vfM/M6lTSVCfEmAPtOFiln5NxjMZgaUBxN0RVcMpnQ6tOQL3uV2K04zGYzABXzQvdfd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26639" name="Picture 20" descr="http://www.guillembaches.com/wp-content/uploads/2009/07/gent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5499100"/>
            <a:ext cx="461327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9 Marcador de contenido"/>
          <p:cNvSpPr>
            <a:spLocks noGrp="1"/>
          </p:cNvSpPr>
          <p:nvPr>
            <p:ph idx="1"/>
          </p:nvPr>
        </p:nvSpPr>
        <p:spPr>
          <a:xfrm>
            <a:off x="6761163" y="912813"/>
            <a:ext cx="5256212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48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 vida consagrada 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 un estado de vida reconocido por la Iglesia, que participa en su misión mediante una plena entrega a Cristo y a los hermanos dando testimonio de la esperanza del Reino de los cielos (cfr. </a:t>
            </a:r>
            <a:r>
              <a:rPr lang="es-ES_tradnl" sz="32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Compendio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192 y ss.</a:t>
            </a:r>
            <a:r>
              <a:rPr lang="es-ES_tradnl" sz="3200" baseline="30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5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27656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138" y="105568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C0F46-6E41-4481-9B7E-5483BDEF9DAF}" type="slidenum">
              <a:rPr lang="es-ES" smtClean="0"/>
              <a:pPr>
                <a:defRPr/>
              </a:pPr>
              <a:t>26</a:t>
            </a:fld>
            <a:endParaRPr lang="es-ES"/>
          </a:p>
        </p:txBody>
      </p:sp>
      <p:pic>
        <p:nvPicPr>
          <p:cNvPr id="27658" name="Picture 12" descr="http://www.cristianosgays.com/wp-content/uploads/2011/02/ies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1055688"/>
            <a:ext cx="2447925" cy="317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6" descr="http://parroquiadebecerril.files.wordpress.com/2011/02/iesucommunio.jpg?w=640&amp;h=3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3" y="6024563"/>
            <a:ext cx="5230812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18" descr="http://www.fratefrancesco.org/noticias/images/capuchino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6024563"/>
            <a:ext cx="4867275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20" descr="http://s.libertaddigital.com/fotos/videos/250-que-esta-pasando-realmente-en-el-valle-de-los-caidos-yxkB-1ncJ8w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350" y="3432175"/>
            <a:ext cx="298291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22" descr="http://t0.gstatic.com/images?q=tbn:ANd9GcTYuL0iufOCh0qw3R6KemguSSQ8jTtnvMTzMYPDU1PLzSDU13NE6Q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3" y="4440238"/>
            <a:ext cx="674687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24" descr="http://t0.gstatic.com/images?q=tbn:ANd9GcScr3SkEw9p7pkM1ywFCl4GQqcX6Vm-PozJTvNHVqjbq9aDa0-O-Q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38" y="1271588"/>
            <a:ext cx="134620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1574800" y="839788"/>
            <a:ext cx="10729913" cy="1600200"/>
          </a:xfrm>
        </p:spPr>
        <p:txBody>
          <a:bodyPr/>
          <a:lstStyle/>
          <a:p>
            <a:pPr algn="l">
              <a:defRPr/>
            </a:pPr>
            <a:r>
              <a:rPr lang="es-ES" sz="5000" b="1" i="1" cap="small" dirty="0" smtClean="0">
                <a:solidFill>
                  <a:srgbClr val="FFFF00"/>
                </a:solidFill>
              </a:rPr>
              <a:t>2. </a:t>
            </a:r>
            <a:r>
              <a:rPr lang="es-ES_tradnl" sz="5000" i="1" dirty="0" smtClean="0">
                <a:solidFill>
                  <a:srgbClr val="FFFF00"/>
                </a:solidFill>
              </a:rPr>
              <a:t>Creo en el perdón de los pecados</a:t>
            </a:r>
            <a:endParaRPr lang="es-AR" sz="5000" i="1" dirty="0">
              <a:solidFill>
                <a:srgbClr val="FFFF00"/>
              </a:solidFill>
            </a:endParaRPr>
          </a:p>
        </p:txBody>
      </p:sp>
      <p:sp>
        <p:nvSpPr>
          <p:cNvPr id="28679" name="9 Marcador de contenido"/>
          <p:cNvSpPr>
            <a:spLocks noGrp="1"/>
          </p:cNvSpPr>
          <p:nvPr>
            <p:ph idx="1"/>
          </p:nvPr>
        </p:nvSpPr>
        <p:spPr>
          <a:xfrm>
            <a:off x="1503363" y="2424113"/>
            <a:ext cx="5184775" cy="63373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Cristo tenía el poder de perdonar los pecados (cfr. </a:t>
            </a:r>
            <a:r>
              <a:rPr lang="es-ES_tradnl" sz="32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Mc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2, 6-12). </a:t>
            </a: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 dio a sus discípulos cuando les entregó el Espíritu Santo, les dio «el poder de las llaves» y les envió a bautizar y perdonar los pecados a todos: </a:t>
            </a: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«Recibid el Espíritu Santo, a quienes perdonéis los pecados, les</a:t>
            </a:r>
            <a:endParaRPr lang="es-AR" smtClean="0"/>
          </a:p>
        </p:txBody>
      </p:sp>
      <p:pic>
        <p:nvPicPr>
          <p:cNvPr id="28680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422433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249713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65035C-F532-4D8D-BDBD-B7AF3430AB0D}" type="slidenum">
              <a:rPr lang="es-ES" smtClean="0"/>
              <a:pPr>
                <a:defRPr/>
              </a:pPr>
              <a:t>27</a:t>
            </a:fld>
            <a:endParaRPr lang="es-ES"/>
          </a:p>
        </p:txBody>
      </p:sp>
      <p:pic>
        <p:nvPicPr>
          <p:cNvPr id="28683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739298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12" descr="http://t3.gstatic.com/images?q=tbn:ANd9GcTdB7b7n8nU-TZ3VgJ5yOYolbAuCu4ViLRp1oLCp4oLkL5hZDj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2208213"/>
            <a:ext cx="4652962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14" descr="http://t2.gstatic.com/images?q=tbn:ANd9GcRcNOdI0ucKO8ngaGVsVUbOwUgng8CaNKUR81hoJx3zuVGBe3yB&amp;t=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5376863"/>
            <a:ext cx="4556125" cy="341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9 Marcador de contenido"/>
          <p:cNvSpPr>
            <a:spLocks noGrp="1"/>
          </p:cNvSpPr>
          <p:nvPr>
            <p:ph idx="1"/>
          </p:nvPr>
        </p:nvSpPr>
        <p:spPr>
          <a:xfrm>
            <a:off x="6184900" y="912813"/>
            <a:ext cx="5689600" cy="63373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quedan perdonados, a quienes se los retengáis, les quedan retenidos» (</a:t>
            </a:r>
            <a:r>
              <a:rPr lang="es-ES_tradnl" sz="32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Jn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20, 22-23). </a:t>
            </a:r>
            <a:endParaRPr lang="es-AR" sz="3200" smtClean="0"/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San Pedro, después de Pentecostés, invita a la penitencia, y que cada uno sea bautizado para remisión de sus pecados (Cfr. </a:t>
            </a:r>
            <a:r>
              <a:rPr lang="es-ES_tradnl" sz="32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Hch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2, 38).</a:t>
            </a:r>
          </a:p>
          <a:p>
            <a:pPr>
              <a:lnSpc>
                <a:spcPct val="85000"/>
              </a:lnSpc>
            </a:pP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Iglesia conoce </a:t>
            </a:r>
            <a: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dos modos 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perdonar los pecados. </a:t>
            </a: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El Bautismo 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 el primero y principal sacramento por el que se nos perdonan los pecados. </a:t>
            </a:r>
          </a:p>
        </p:txBody>
      </p:sp>
      <p:pic>
        <p:nvPicPr>
          <p:cNvPr id="29703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38" y="688816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537686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E1A51A-EC2F-44CE-98EE-02DBAE14EB93}" type="slidenum">
              <a:rPr lang="es-ES" smtClean="0"/>
              <a:pPr>
                <a:defRPr/>
              </a:pPr>
              <a:t>28</a:t>
            </a:fld>
            <a:endParaRPr lang="es-ES"/>
          </a:p>
        </p:txBody>
      </p:sp>
      <p:pic>
        <p:nvPicPr>
          <p:cNvPr id="29706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278447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11" descr="http://4.bp.blogspot.com/_4_wpKLm0pQw/TScvwC9ORkI/AAAAAAAAA5Y/xa3mkpIbZ5g/s1600/bautismo+adult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984250"/>
            <a:ext cx="4405313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13" descr="http://4.bp.blogspot.com/-dbBxKQBWPHw/TblcuClDFGI/AAAAAAAAALU/ijOOtUKUkKE/s1600/DSC0482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5087938"/>
            <a:ext cx="4319588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9 Marcador de contenido"/>
          <p:cNvSpPr>
            <a:spLocks noGrp="1"/>
          </p:cNvSpPr>
          <p:nvPr>
            <p:ph idx="1"/>
          </p:nvPr>
        </p:nvSpPr>
        <p:spPr>
          <a:xfrm>
            <a:off x="1790700" y="839788"/>
            <a:ext cx="5473700" cy="63373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Para los pecados cometidos después del Bautismo, Cristo ha instituido el </a:t>
            </a:r>
            <a: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sacramento de la Penitencia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en el que el bautizado se reconcilia con Dios y con la Iglesia.</a:t>
            </a:r>
          </a:p>
          <a:p>
            <a:pPr>
              <a:lnSpc>
                <a:spcPct val="85000"/>
              </a:lnSpc>
            </a:pP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Cuando se perdonan los pecados, es Cristo y el Espíritu quienes actúan en y a través de la Iglesia. </a:t>
            </a: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 hay ninguna falta que la Iglesia no pueda perdonar, porque Dios puede perdonar siempre. </a:t>
            </a:r>
            <a:endParaRPr lang="es-AR" smtClean="0"/>
          </a:p>
        </p:txBody>
      </p:sp>
      <p:pic>
        <p:nvPicPr>
          <p:cNvPr id="30727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624046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98901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11785C-5A29-4874-96CE-C8D5ACE947DE}" type="slidenum">
              <a:rPr lang="es-ES" smtClean="0"/>
              <a:pPr>
                <a:defRPr/>
              </a:pPr>
              <a:t>29</a:t>
            </a:fld>
            <a:endParaRPr lang="es-ES"/>
          </a:p>
        </p:txBody>
      </p:sp>
      <p:pic>
        <p:nvPicPr>
          <p:cNvPr id="30730" name="Picture 11" descr="http://2.bp.blogspot.com/_58QVGCiR27M/TBsOC2OxAtI/AAAAAAAAACA/fy2ckcAro2Y/s1600/confes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63" y="4672013"/>
            <a:ext cx="4081462" cy="390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13" descr="http://www.parroquiazizur.com/wp-content/uploads/2011/04/confesionari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75" y="1200150"/>
            <a:ext cx="4075113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1287463" y="623888"/>
            <a:ext cx="10729912" cy="1600200"/>
          </a:xfrm>
        </p:spPr>
        <p:txBody>
          <a:bodyPr/>
          <a:lstStyle/>
          <a:p>
            <a:pPr algn="l">
              <a:defRPr/>
            </a:pPr>
            <a:r>
              <a:rPr lang="es-ES" sz="5000" b="1" i="1" cap="small" dirty="0" smtClean="0">
                <a:solidFill>
                  <a:srgbClr val="FFFF00"/>
                </a:solidFill>
              </a:rPr>
              <a:t>1. </a:t>
            </a:r>
            <a:r>
              <a:rPr lang="es-ES_tradnl" sz="5000" b="1" i="1" cap="small" dirty="0" smtClean="0">
                <a:solidFill>
                  <a:srgbClr val="FFFF00"/>
                </a:solidFill>
              </a:rPr>
              <a:t>La comunión de los Santos</a:t>
            </a:r>
            <a:endParaRPr lang="es-AR" sz="5000" dirty="0">
              <a:solidFill>
                <a:srgbClr val="FFFF00"/>
              </a:solidFill>
            </a:endParaRPr>
          </a:p>
        </p:txBody>
      </p:sp>
      <p:sp>
        <p:nvSpPr>
          <p:cNvPr id="4103" name="9 Marcador de contenido"/>
          <p:cNvSpPr>
            <a:spLocks noGrp="1"/>
          </p:cNvSpPr>
          <p:nvPr>
            <p:ph idx="1"/>
          </p:nvPr>
        </p:nvSpPr>
        <p:spPr>
          <a:xfrm>
            <a:off x="1431925" y="2281238"/>
            <a:ext cx="5113338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Iglesia es </a:t>
            </a:r>
            <a:r>
              <a:rPr lang="es-ES_tradnl" sz="32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communio sanctorum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comunión de los santos, es decir, comunidad de todos los que han recibido la gracia regeneradora del Espíritu por la que son hijos de Dios, unidos a Cristo y llamados santos. </a:t>
            </a: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Unos aún caminan en esta tierra, otros murieron y se purifican también con la ayuda de nuestras plegarias. </a:t>
            </a: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4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4105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66008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235267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5260E9-83C9-425B-8812-CC82D39034FE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  <p:pic>
        <p:nvPicPr>
          <p:cNvPr id="4108" name="Picture 13" descr="http://bonachristus.com/images/templatemo_image_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77" b="39536"/>
          <a:stretch>
            <a:fillRect/>
          </a:stretch>
        </p:blipFill>
        <p:spPr bwMode="auto">
          <a:xfrm>
            <a:off x="6400800" y="2352675"/>
            <a:ext cx="54006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9" name="Rectangle 14"/>
          <p:cNvSpPr>
            <a:spLocks noChangeArrowheads="1"/>
          </p:cNvSpPr>
          <p:nvPr/>
        </p:nvSpPr>
        <p:spPr bwMode="auto">
          <a:xfrm>
            <a:off x="0" y="0"/>
            <a:ext cx="128016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5545" bIns="61893" anchor="ctr">
            <a:spAutoFit/>
          </a:bodyPr>
          <a:lstStyle/>
          <a:p>
            <a:pPr eaLnBrk="0" fontAlgn="ctr" hangingPunct="0"/>
            <a:r>
              <a:rPr lang="es-ES">
                <a:hlinkClick r:id="rId5"/>
              </a:rPr>
              <a:t>  </a:t>
            </a:r>
            <a:r>
              <a:rPr lang="es-ES" sz="22500"/>
              <a:t> </a:t>
            </a:r>
            <a:r>
              <a:rPr lang="es-ES"/>
              <a:t>                                    &lt;&gt; </a:t>
            </a:r>
          </a:p>
        </p:txBody>
      </p:sp>
      <p:pic>
        <p:nvPicPr>
          <p:cNvPr id="4110" name="Picture 15" descr="Communion of the Saints : Foundation, Nature and Structure of the Church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5" t="8333" r="13905" b="79167"/>
          <a:stretch>
            <a:fillRect/>
          </a:stretch>
        </p:blipFill>
        <p:spPr bwMode="auto">
          <a:xfrm>
            <a:off x="9102725" y="4800600"/>
            <a:ext cx="27543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1" name="Rectangle 16"/>
          <p:cNvSpPr>
            <a:spLocks noChangeArrowheads="1"/>
          </p:cNvSpPr>
          <p:nvPr/>
        </p:nvSpPr>
        <p:spPr bwMode="auto">
          <a:xfrm>
            <a:off x="0" y="0"/>
            <a:ext cx="128016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5545" bIns="61893" anchor="ctr">
            <a:spAutoFit/>
          </a:bodyPr>
          <a:lstStyle/>
          <a:p>
            <a:pPr eaLnBrk="0" fontAlgn="ctr" hangingPunct="0"/>
            <a:r>
              <a:rPr lang="es-ES">
                <a:hlinkClick r:id="rId7"/>
              </a:rPr>
              <a:t>  </a:t>
            </a:r>
            <a:r>
              <a:rPr lang="es-ES" sz="22300"/>
              <a:t> </a:t>
            </a:r>
            <a:r>
              <a:rPr lang="es-ES"/>
              <a:t>                                    &lt;&gt; </a:t>
            </a:r>
          </a:p>
        </p:txBody>
      </p:sp>
      <p:pic>
        <p:nvPicPr>
          <p:cNvPr id="4112" name="Picture 17" descr="Communio Sanctorum : The Church As the Communion of Saints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3" r="42105" b="52966"/>
          <a:stretch>
            <a:fillRect/>
          </a:stretch>
        </p:blipFill>
        <p:spPr bwMode="auto">
          <a:xfrm>
            <a:off x="7337425" y="5880100"/>
            <a:ext cx="3095625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3" name="Rectangle 18"/>
          <p:cNvSpPr>
            <a:spLocks noChangeArrowheads="1"/>
          </p:cNvSpPr>
          <p:nvPr/>
        </p:nvSpPr>
        <p:spPr bwMode="auto">
          <a:xfrm>
            <a:off x="0" y="0"/>
            <a:ext cx="128016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5545" bIns="61893" anchor="ctr">
            <a:spAutoFit/>
          </a:bodyPr>
          <a:lstStyle/>
          <a:p>
            <a:pPr eaLnBrk="0" fontAlgn="ctr" hangingPunct="0"/>
            <a:r>
              <a:rPr lang="es-ES">
                <a:hlinkClick r:id="rId9"/>
              </a:rPr>
              <a:t>  </a:t>
            </a:r>
            <a:r>
              <a:rPr lang="es-ES" sz="22500"/>
              <a:t> </a:t>
            </a:r>
            <a:r>
              <a:rPr lang="es-ES"/>
              <a:t>                                    &lt;&gt; </a:t>
            </a:r>
          </a:p>
        </p:txBody>
      </p:sp>
      <p:pic>
        <p:nvPicPr>
          <p:cNvPr id="4114" name="Picture 19" descr="The Communion of Saints : A Study of the Origin and Development of Luther's Doctrine of the Church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3" t="13402" r="18105" b="71265"/>
          <a:stretch>
            <a:fillRect/>
          </a:stretch>
        </p:blipFill>
        <p:spPr bwMode="auto">
          <a:xfrm>
            <a:off x="6688138" y="4762500"/>
            <a:ext cx="2305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9 Marcador de contenido"/>
          <p:cNvSpPr>
            <a:spLocks noGrp="1"/>
          </p:cNvSpPr>
          <p:nvPr>
            <p:ph idx="1"/>
          </p:nvPr>
        </p:nvSpPr>
        <p:spPr>
          <a:xfrm>
            <a:off x="7913688" y="839788"/>
            <a:ext cx="4032250" cy="63373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Iglesia es instrumento de santidad y santificación, actúa para que todos estemos más cerca de Cristo. </a:t>
            </a: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cristiano con su lucha por vivir santamente y con su palabra puede hacer que los demás estén más cerca de Cristo y se conviertan.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buFont typeface="Arial" charset="0"/>
              <a:buNone/>
            </a:pP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buFont typeface="Arial" charset="0"/>
              <a:buNone/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Miguel de </a:t>
            </a:r>
            <a:b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Salis Amaral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endParaRPr lang="es-AR" smtClean="0"/>
          </a:p>
        </p:txBody>
      </p:sp>
      <p:pic>
        <p:nvPicPr>
          <p:cNvPr id="31751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91281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E4D5B9-24F5-4DA9-BD3D-F606AF65DD22}" type="slidenum">
              <a:rPr lang="es-ES" smtClean="0"/>
              <a:pPr>
                <a:defRPr/>
              </a:pPr>
              <a:t>30</a:t>
            </a:fld>
            <a:endParaRPr lang="es-ES"/>
          </a:p>
        </p:txBody>
      </p:sp>
      <p:pic>
        <p:nvPicPr>
          <p:cNvPr id="31753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444023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1" descr="http://4.bp.blogspot.com/_HFthtNwygco/TPWNFcmhsOI/AAAAAAAABW8/vYn1FV0YwrA/s1600/IGLESIA_CATOLIC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984250"/>
            <a:ext cx="573087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13" descr="http://www.san-pablo.com.ar/libreriavirtual/images/catalogo/grande/alma_de_todo_apostolad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50" b="45013"/>
          <a:stretch>
            <a:fillRect/>
          </a:stretch>
        </p:blipFill>
        <p:spPr bwMode="auto">
          <a:xfrm>
            <a:off x="1647825" y="5105400"/>
            <a:ext cx="5616575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8 Título"/>
          <p:cNvSpPr>
            <a:spLocks noGrp="1"/>
          </p:cNvSpPr>
          <p:nvPr>
            <p:ph type="title"/>
          </p:nvPr>
        </p:nvSpPr>
        <p:spPr>
          <a:xfrm>
            <a:off x="1287463" y="839788"/>
            <a:ext cx="10729912" cy="1600200"/>
          </a:xfrm>
        </p:spPr>
        <p:txBody>
          <a:bodyPr/>
          <a:lstStyle/>
          <a:p>
            <a:pPr algn="l"/>
            <a:r>
              <a:rPr lang="es-ES" sz="5000" b="1" i="1" smtClean="0">
                <a:solidFill>
                  <a:srgbClr val="FFFF00"/>
                </a:solidFill>
              </a:rPr>
              <a:t>Bibliografía básica</a:t>
            </a:r>
            <a:endParaRPr lang="es-AR" sz="5000" smtClean="0">
              <a:solidFill>
                <a:srgbClr val="FFFF00"/>
              </a:solidFill>
            </a:endParaRPr>
          </a:p>
        </p:txBody>
      </p:sp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1430338" y="2136775"/>
            <a:ext cx="10658475" cy="6337300"/>
          </a:xfrm>
        </p:spPr>
        <p:txBody>
          <a:bodyPr/>
          <a:lstStyle/>
          <a:p>
            <a:pPr>
              <a:defRPr/>
            </a:pPr>
            <a:r>
              <a:rPr lang="es-ES_tradnl" sz="3200" i="1" dirty="0" smtClean="0">
                <a:solidFill>
                  <a:schemeClr val="bg1"/>
                </a:solidFill>
              </a:rPr>
              <a:t>Catecismo de la Iglesia Católica</a:t>
            </a:r>
            <a:r>
              <a:rPr lang="es-ES_tradnl" sz="3200" dirty="0" smtClean="0">
                <a:solidFill>
                  <a:schemeClr val="bg1"/>
                </a:solidFill>
              </a:rPr>
              <a:t>, 976-987.</a:t>
            </a:r>
            <a:endParaRPr lang="es-AR" sz="3200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es-ES_tradnl" sz="3200" i="1" dirty="0" smtClean="0">
                <a:solidFill>
                  <a:schemeClr val="bg1"/>
                </a:solidFill>
              </a:rPr>
              <a:t>Compendio del Catecismo de la Iglesia Católica</a:t>
            </a:r>
            <a:r>
              <a:rPr lang="es-ES_tradnl" sz="3200" dirty="0" smtClean="0">
                <a:solidFill>
                  <a:schemeClr val="bg1"/>
                </a:solidFill>
              </a:rPr>
              <a:t>, 200-201.</a:t>
            </a:r>
            <a:endParaRPr lang="es-AR" sz="3200" dirty="0" smtClean="0">
              <a:solidFill>
                <a:schemeClr val="bg1"/>
              </a:solidFill>
            </a:endParaRPr>
          </a:p>
          <a:p>
            <a:pPr marL="480060" indent="-480060" algn="ctr">
              <a:buFont typeface="Arial" charset="0"/>
              <a:buNone/>
              <a:defRPr/>
            </a:pPr>
            <a:endParaRPr lang="es-ES" sz="3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80060" indent="-480060" algn="ctr">
              <a:buFont typeface="Arial" charset="0"/>
              <a:buNone/>
              <a:defRPr/>
            </a:pPr>
            <a:r>
              <a:rPr lang="es-E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---------------------------x---------------------------</a:t>
            </a:r>
          </a:p>
          <a:p>
            <a:pPr marL="480060" indent="-480060" algn="ctr">
              <a:lnSpc>
                <a:spcPct val="80000"/>
              </a:lnSpc>
              <a:buNone/>
              <a:defRPr/>
            </a:pPr>
            <a:endParaRPr lang="es-A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80060" indent="-480060" algn="ctr">
              <a:lnSpc>
                <a:spcPct val="80000"/>
              </a:lnSpc>
              <a:buNone/>
              <a:defRPr/>
            </a:pPr>
            <a:r>
              <a:rPr lang="es-A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Presentación </a:t>
            </a:r>
            <a:r>
              <a:rPr lang="es-A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estudio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es-A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que los asistentes puedan estudiar 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es-A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contenidos  de la clase y para que, </a:t>
            </a:r>
            <a:br>
              <a:rPr lang="es-A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quien quiera utilizarla, pueda  modificarla 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es-A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su propio estilo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es-A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P. </a:t>
            </a:r>
            <a:r>
              <a:rPr lang="es-AR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JMG</a:t>
            </a:r>
            <a:endParaRPr lang="es-A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80060" indent="-480060">
              <a:buFont typeface="Arial" charset="0"/>
              <a:buNone/>
              <a:defRPr/>
            </a:pPr>
            <a:endParaRPr lang="es-E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1676F1-42E4-4260-9D8F-D074CFC52084}" type="slidenum">
              <a:rPr lang="es-ES" smtClean="0"/>
              <a:pPr>
                <a:defRPr/>
              </a:pPr>
              <a:t>31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1430338" y="2136775"/>
            <a:ext cx="10658475" cy="6337300"/>
          </a:xfrm>
        </p:spPr>
        <p:txBody>
          <a:bodyPr/>
          <a:lstStyle/>
          <a:p>
            <a:pPr marL="480060" indent="-480060">
              <a:buFont typeface="Arial" charset="0"/>
              <a:buNone/>
              <a:defRPr/>
            </a:pPr>
            <a:endParaRPr lang="es-E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80060" indent="-480060" algn="ctr">
              <a:lnSpc>
                <a:spcPct val="75000"/>
              </a:lnSpc>
              <a:buFont typeface="Arial" charset="0"/>
              <a:buNone/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s-E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80060" indent="-480060" algn="ctr">
              <a:lnSpc>
                <a:spcPct val="75000"/>
              </a:lnSpc>
              <a:buFont typeface="Arial" charset="0"/>
              <a:buNone/>
              <a:defRPr/>
            </a:pPr>
            <a:endParaRPr lang="es-E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80060" indent="-480060" algn="ctr">
              <a:lnSpc>
                <a:spcPct val="75000"/>
              </a:lnSpc>
              <a:buFont typeface="Arial" charset="0"/>
              <a:buNone/>
              <a:defRPr/>
            </a:pPr>
            <a:endParaRPr lang="es-E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80060" indent="-480060" algn="ctr">
              <a:lnSpc>
                <a:spcPct val="75000"/>
              </a:lnSpc>
              <a:buFont typeface="Arial" charset="0"/>
              <a:buNone/>
              <a:defRPr/>
            </a:pPr>
            <a:r>
              <a:rPr lang="es-E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www.institutodeteologia.org</a:t>
            </a:r>
            <a:endParaRPr lang="es-E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80060" indent="-480060" algn="ctr">
              <a:lnSpc>
                <a:spcPct val="75000"/>
              </a:lnSpc>
              <a:buFont typeface="Arial" charset="0"/>
              <a:buNone/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www.oracionesydevociones.info</a:t>
            </a:r>
          </a:p>
          <a:p>
            <a:pPr marL="480060" indent="-480060" algn="ctr">
              <a:lnSpc>
                <a:spcPct val="75000"/>
              </a:lnSpc>
              <a:buFont typeface="Arial" charset="0"/>
              <a:buNone/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www.encuentra.com</a:t>
            </a:r>
          </a:p>
          <a:p>
            <a:pPr marL="480060" indent="-480060" algn="ctr">
              <a:lnSpc>
                <a:spcPct val="75000"/>
              </a:lnSpc>
              <a:buFont typeface="Arial" charset="0"/>
              <a:buNone/>
              <a:defRPr/>
            </a:pPr>
            <a:endParaRPr lang="es-E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80060" indent="-480060" algn="ctr">
              <a:lnSpc>
                <a:spcPct val="75000"/>
              </a:lnSpc>
              <a:buFont typeface="Arial" charset="0"/>
              <a:buNone/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juanmariagallardo@gmail.com</a:t>
            </a:r>
          </a:p>
          <a:p>
            <a:pPr marL="480060" indent="-480060" algn="ctr">
              <a:lnSpc>
                <a:spcPct val="75000"/>
              </a:lnSpc>
              <a:buFont typeface="Arial" charset="0"/>
              <a:buNone/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secretariaifti@gmail.com</a:t>
            </a:r>
            <a:endParaRPr lang="es-AR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80060" indent="-480060">
              <a:defRPr/>
            </a:pPr>
            <a:endParaRPr lang="es-AR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1676F1-42E4-4260-9D8F-D074CFC52084}" type="slidenum">
              <a:rPr lang="es-ES" smtClean="0"/>
              <a:pPr>
                <a:defRPr/>
              </a:pPr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081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9 Marcador de contenido"/>
          <p:cNvSpPr>
            <a:spLocks noGrp="1"/>
          </p:cNvSpPr>
          <p:nvPr>
            <p:ph idx="1"/>
          </p:nvPr>
        </p:nvSpPr>
        <p:spPr>
          <a:xfrm>
            <a:off x="4743450" y="1128713"/>
            <a:ext cx="7273925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Otros, en fin, gozan ya de la visión de Dios e interceden por nosotros.</a:t>
            </a: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 comunión de los santos 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también quiere decir que todos los cristianos tenemos en común los dones santos, en cuyo centro está la Eucaristía, todos los demás sacramentos que a ella se ordenan, y todos los demás dones y carismas.</a:t>
            </a:r>
          </a:p>
          <a:p>
            <a:pPr>
              <a:lnSpc>
                <a:spcPct val="85000"/>
              </a:lnSpc>
            </a:pP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Por </a:t>
            </a:r>
            <a: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 comunión de los santos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los méritos de Cristo y de todos los santos que nos han precedido en la tierra nos ayudan en la misión que el mismo Señor nos pide realizar en la Iglesia. </a:t>
            </a: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7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5128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3" y="61690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38" y="256857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F6688E-8D41-4026-B0FD-4426783F4B3C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  <p:pic>
        <p:nvPicPr>
          <p:cNvPr id="5131" name="Picture 12" descr="http://www.libreriaverde.com/images/portadas/97884959730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5" t="16830" r="7547" b="29945"/>
          <a:stretch>
            <a:fillRect/>
          </a:stretch>
        </p:blipFill>
        <p:spPr bwMode="auto">
          <a:xfrm>
            <a:off x="1431925" y="5448300"/>
            <a:ext cx="31686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4" descr="http://www.avvenire.it/NR/rdonlyres/A6E80929-EB73-4AA3-A07B-E19F43E9DCB2/10297/santi18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984250"/>
            <a:ext cx="3097213" cy="430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3" y="105568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9 Marcador de contenido"/>
          <p:cNvSpPr>
            <a:spLocks noGrp="1"/>
          </p:cNvSpPr>
          <p:nvPr>
            <p:ph idx="1"/>
          </p:nvPr>
        </p:nvSpPr>
        <p:spPr>
          <a:xfrm>
            <a:off x="1576388" y="1057275"/>
            <a:ext cx="4176712" cy="6335713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Los santos que están en el Cielo no asisten con indiferencia a la vida de la Iglesia peregrinante: nos impulsan con su intercesión ante el Trono de Dios, y aguardan que la plenitud de la comunión de los santos se realice con la segunda venida del Señor, el juicio y la resurrección de los cuerpos. </a:t>
            </a:r>
          </a:p>
        </p:txBody>
      </p:sp>
      <p:sp>
        <p:nvSpPr>
          <p:cNvPr id="6151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6152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105568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634E9E-6B8B-4A8F-B2BD-10D572DDE455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  <p:pic>
        <p:nvPicPr>
          <p:cNvPr id="6154" name="Picture 12" descr="http://4.bp.blogspot.com/_ZMLUSQfmbFQ/SBtl7DOetlI/AAAAAAAAAIQ/3x3xNyJzjcI/s320/all_saints_da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"/>
          <a:stretch>
            <a:fillRect/>
          </a:stretch>
        </p:blipFill>
        <p:spPr bwMode="auto">
          <a:xfrm>
            <a:off x="6113463" y="1055688"/>
            <a:ext cx="5457825" cy="727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9 Marcador de contenido"/>
          <p:cNvSpPr>
            <a:spLocks noGrp="1"/>
          </p:cNvSpPr>
          <p:nvPr>
            <p:ph idx="1"/>
          </p:nvPr>
        </p:nvSpPr>
        <p:spPr>
          <a:xfrm>
            <a:off x="7624763" y="912813"/>
            <a:ext cx="4321175" cy="6335712"/>
          </a:xfrm>
        </p:spPr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s-ES_tradnl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fidelidad de cada bautizado tiene gran importancia para la realización de la misión de la Iglesia, para la purificación de muchas almas y para la conversión de otras.</a:t>
            </a:r>
          </a:p>
          <a:p>
            <a:pPr>
              <a:lnSpc>
                <a:spcPct val="85000"/>
              </a:lnSpc>
              <a:defRPr/>
            </a:pPr>
            <a:endParaRPr lang="es-AR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defRPr/>
            </a:pPr>
            <a:r>
              <a:rPr lang="es-ES_tradnl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«De que tú y yo nos portemos como Dios quiere —no lo olvides— dependen muchas cosas grandes» (</a:t>
            </a:r>
            <a:r>
              <a:rPr lang="es-ES_tradnl" sz="3200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San</a:t>
            </a:r>
            <a:r>
              <a:rPr lang="es-ES_tradnl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J</a:t>
            </a:r>
            <a:r>
              <a:rPr lang="es-ES_tradnl" sz="3200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osemaría</a:t>
            </a:r>
            <a:r>
              <a:rPr lang="es-ES_tradnl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_tradnl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Camino</a:t>
            </a:r>
            <a:r>
              <a:rPr lang="es-ES_tradnl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755).</a:t>
            </a:r>
            <a:endParaRPr lang="es-E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7176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325" y="9842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52324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383AD5-D33B-460B-A3A3-E8529321F111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  <p:pic>
        <p:nvPicPr>
          <p:cNvPr id="7179" name="Picture 12" descr="http://1.bp.blogspot.com/_RXn-UevRepU/TM8dwhZZReI/AAAAAAAAAu8/NeWLXAm5wYA/s1600/INTERCESI%C3%93N+DE+NUESTRA+SE%C3%91OR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2"/>
          <a:stretch>
            <a:fillRect/>
          </a:stretch>
        </p:blipFill>
        <p:spPr bwMode="auto">
          <a:xfrm>
            <a:off x="1647825" y="952500"/>
            <a:ext cx="5329238" cy="773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9 Marcador de contenido"/>
          <p:cNvSpPr>
            <a:spLocks noGrp="1"/>
          </p:cNvSpPr>
          <p:nvPr>
            <p:ph idx="1"/>
          </p:nvPr>
        </p:nvSpPr>
        <p:spPr>
          <a:xfrm>
            <a:off x="1576388" y="1417638"/>
            <a:ext cx="4392612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su caminar terreno, la Iglesia también se estructura externamente en la </a:t>
            </a:r>
            <a: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comunión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de las Iglesias particulares, formadas a imagen de la Iglesia universal y presididas cada una por su propio obispo; en esas iglesias particulares se da una comunión peculiar entre sus fieles, con sus patronos, sus fundadores y sus santos principales. </a:t>
            </a: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9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8200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134937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540B8-FB53-4B6C-BD93-666C5D378540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  <p:pic>
        <p:nvPicPr>
          <p:cNvPr id="8202" name="Picture 12" descr="http://www.jovenesconcristo.es/wordpress/wp-content/uploads/2011/05/vocacion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5737225"/>
            <a:ext cx="5875338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4" descr="mapa-mundi-201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2530475"/>
            <a:ext cx="584835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6" descr="http://www.vidanueva.es/wp-content/uploads/2011/05/en-el-corazon-del-mundo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r="10001" b="80833"/>
          <a:stretch>
            <a:fillRect/>
          </a:stretch>
        </p:blipFill>
        <p:spPr bwMode="auto">
          <a:xfrm>
            <a:off x="8848725" y="1344613"/>
            <a:ext cx="273685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8" descr="http://www.balmeslibreria.com/files/20-744-Imagen/historia_de_la_iglesia_catolica_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2" t="23456" r="18475" b="61176"/>
          <a:stretch>
            <a:fillRect/>
          </a:stretch>
        </p:blipFill>
        <p:spPr bwMode="auto">
          <a:xfrm>
            <a:off x="5969000" y="1344613"/>
            <a:ext cx="2865438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9 Marcador de contenido"/>
          <p:cNvSpPr>
            <a:spLocks noGrp="1"/>
          </p:cNvSpPr>
          <p:nvPr>
            <p:ph idx="1"/>
          </p:nvPr>
        </p:nvSpPr>
        <p:spPr>
          <a:xfrm>
            <a:off x="7985125" y="984250"/>
            <a:ext cx="3816350" cy="6335713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Análogamente se da esta </a:t>
            </a:r>
            <a: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comunión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en otras realidades eclesiales.</a:t>
            </a:r>
          </a:p>
          <a:p>
            <a:pPr>
              <a:lnSpc>
                <a:spcPct val="85000"/>
              </a:lnSpc>
            </a:pP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También estamos en cierta </a:t>
            </a:r>
            <a: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comunión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de oraciones y otros beneficios espirituales, hay incluso cierta unión en el Espíritu Santo con los cristianos que no pertenecen a la Iglesia Católica.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3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9224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688" y="321627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688" y="105568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31A7BF-82F2-417E-8F3F-AA5835EF8111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  <p:pic>
        <p:nvPicPr>
          <p:cNvPr id="9227" name="Picture 12" descr="http://www.lasenda.info/wp-content/images/133_ecumenismo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" b="2461"/>
          <a:stretch>
            <a:fillRect/>
          </a:stretch>
        </p:blipFill>
        <p:spPr bwMode="auto">
          <a:xfrm>
            <a:off x="1647825" y="912813"/>
            <a:ext cx="35655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4" descr="http://www.lasenda.info/wp-content/images/133_JPII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4729163"/>
            <a:ext cx="366712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6" descr="http://www.lasenda.info/wp-content/images/133_Benedicto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7" b="2174"/>
          <a:stretch>
            <a:fillRect/>
          </a:stretch>
        </p:blipFill>
        <p:spPr bwMode="auto">
          <a:xfrm>
            <a:off x="5318125" y="1416050"/>
            <a:ext cx="2451100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18" descr="http://www.lasenda.info/wp-content/images/133_atenagoras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5592763"/>
            <a:ext cx="2951163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1358900" y="1039813"/>
            <a:ext cx="10729913" cy="1600200"/>
          </a:xfrm>
        </p:spPr>
        <p:txBody>
          <a:bodyPr/>
          <a:lstStyle/>
          <a:p>
            <a:pPr algn="l">
              <a:lnSpc>
                <a:spcPct val="80000"/>
              </a:lnSpc>
              <a:defRPr/>
            </a:pPr>
            <a:r>
              <a:rPr lang="es-ES" sz="5000" b="1" i="1" cap="small" dirty="0" smtClean="0">
                <a:solidFill>
                  <a:srgbClr val="FFFF00"/>
                </a:solidFill>
              </a:rPr>
              <a:t>1.1. </a:t>
            </a:r>
            <a:r>
              <a:rPr lang="es-ES_tradnl" sz="5000" b="1" i="1" cap="small" dirty="0" smtClean="0">
                <a:solidFill>
                  <a:srgbClr val="FFFF00"/>
                </a:solidFill>
              </a:rPr>
              <a:t>La </a:t>
            </a:r>
            <a:r>
              <a:rPr lang="es-ES_tradnl" sz="5000" i="1" dirty="0" smtClean="0">
                <a:solidFill>
                  <a:srgbClr val="FFFF00"/>
                </a:solidFill>
              </a:rPr>
              <a:t>Iglesia es comunión y sociedad. Los fieles: jerarquía, laicos y </a:t>
            </a:r>
            <a:br>
              <a:rPr lang="es-ES_tradnl" sz="5000" i="1" dirty="0" smtClean="0">
                <a:solidFill>
                  <a:srgbClr val="FFFF00"/>
                </a:solidFill>
              </a:rPr>
            </a:br>
            <a:r>
              <a:rPr lang="es-ES_tradnl" sz="5000" i="1" dirty="0" smtClean="0">
                <a:solidFill>
                  <a:srgbClr val="FFFF00"/>
                </a:solidFill>
              </a:rPr>
              <a:t>vida consagrada</a:t>
            </a:r>
            <a:endParaRPr lang="es-AR" sz="5000" i="1" dirty="0">
              <a:solidFill>
                <a:srgbClr val="FFFF00"/>
              </a:solidFill>
            </a:endParaRPr>
          </a:p>
        </p:txBody>
      </p:sp>
      <p:sp>
        <p:nvSpPr>
          <p:cNvPr id="10247" name="9 Marcador de contenido"/>
          <p:cNvSpPr>
            <a:spLocks noGrp="1"/>
          </p:cNvSpPr>
          <p:nvPr>
            <p:ph idx="1"/>
          </p:nvPr>
        </p:nvSpPr>
        <p:spPr>
          <a:xfrm>
            <a:off x="1574800" y="3505200"/>
            <a:ext cx="5113338" cy="4967288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Iglesia en la tierra </a:t>
            </a:r>
            <a:b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-es, </a:t>
            </a:r>
            <a:b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-a la vez, </a:t>
            </a:r>
            <a:b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-comunión y </a:t>
            </a:r>
            <a:b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-sociedad estructurada </a:t>
            </a:r>
            <a:b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-por el Espíritu Santo </a:t>
            </a:r>
            <a:b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-a través </a:t>
            </a:r>
            <a:b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-de la Palabra de Dios, </a:t>
            </a:r>
            <a:b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-de los sacramentos y </a:t>
            </a:r>
            <a:b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-de los carismas. </a:t>
            </a:r>
          </a:p>
        </p:txBody>
      </p:sp>
      <p:sp>
        <p:nvSpPr>
          <p:cNvPr id="10248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10249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350837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564E75-A59E-473F-81D8-37F5DB6F7E40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  <p:pic>
        <p:nvPicPr>
          <p:cNvPr id="10251" name="Picture 13" descr="http://1.bp.blogspot.com/-wWlRc9ZVfEc/TWMdJG3pJ_I/AAAAAAAAEtc/By18OvKO0dc/s1600/catedr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1" t="17084" r="12685" b="8888"/>
          <a:stretch>
            <a:fillRect/>
          </a:stretch>
        </p:blipFill>
        <p:spPr bwMode="auto">
          <a:xfrm>
            <a:off x="7026275" y="3360738"/>
            <a:ext cx="3406775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5019</TotalTime>
  <Words>1628</Words>
  <Application>Microsoft Office PowerPoint</Application>
  <PresentationFormat>Papel A3 (297 x 420 mm)</PresentationFormat>
  <Paragraphs>172</Paragraphs>
  <Slides>32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8" baseType="lpstr">
      <vt:lpstr>Arial</vt:lpstr>
      <vt:lpstr>Calibri</vt:lpstr>
      <vt:lpstr>Bernard MT Condensed</vt:lpstr>
      <vt:lpstr>Times New Roman</vt:lpstr>
      <vt:lpstr>Elephant</vt:lpstr>
      <vt:lpstr>Tema de Office</vt:lpstr>
      <vt:lpstr>La FE cristiana</vt:lpstr>
      <vt:lpstr>Presentación de PowerPoint</vt:lpstr>
      <vt:lpstr>1. La comunión de los Santos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1.1. La Iglesia es comunión y sociedad. Los fieles: jerarquía, laicos y  vida consagrada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2. Creo en el perdón de los pecados</vt:lpstr>
      <vt:lpstr>Presentación de PowerPoint</vt:lpstr>
      <vt:lpstr>Presentación de PowerPoint</vt:lpstr>
      <vt:lpstr>Presentación de PowerPoint</vt:lpstr>
      <vt:lpstr>Bibliografía básica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jmgallardo</dc:creator>
  <cp:lastModifiedBy>jmgallardo</cp:lastModifiedBy>
  <cp:revision>26</cp:revision>
  <dcterms:created xsi:type="dcterms:W3CDTF">2010-08-10T14:04:34Z</dcterms:created>
  <dcterms:modified xsi:type="dcterms:W3CDTF">2011-09-16T15:02:51Z</dcterms:modified>
</cp:coreProperties>
</file>