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95" r:id="rId3"/>
    <p:sldId id="296" r:id="rId4"/>
    <p:sldId id="366" r:id="rId5"/>
    <p:sldId id="367" r:id="rId6"/>
    <p:sldId id="368" r:id="rId7"/>
    <p:sldId id="369" r:id="rId8"/>
    <p:sldId id="371" r:id="rId9"/>
    <p:sldId id="370" r:id="rId10"/>
    <p:sldId id="372" r:id="rId11"/>
    <p:sldId id="321" r:id="rId12"/>
    <p:sldId id="374" r:id="rId13"/>
    <p:sldId id="375" r:id="rId14"/>
    <p:sldId id="376" r:id="rId15"/>
    <p:sldId id="377" r:id="rId16"/>
    <p:sldId id="322" r:id="rId17"/>
    <p:sldId id="380" r:id="rId18"/>
    <p:sldId id="381"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18" r:id="rId63"/>
  </p:sldIdLst>
  <p:sldSz cx="12801600" cy="9601200" type="A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639763" indent="-182563" algn="l" rtl="0" fontAlgn="base">
      <a:spcBef>
        <a:spcPct val="0"/>
      </a:spcBef>
      <a:spcAft>
        <a:spcPct val="0"/>
      </a:spcAft>
      <a:defRPr kern="1200">
        <a:solidFill>
          <a:schemeClr val="tx1"/>
        </a:solidFill>
        <a:latin typeface="Arial" charset="0"/>
        <a:ea typeface="+mn-ea"/>
        <a:cs typeface="Arial" charset="0"/>
      </a:defRPr>
    </a:lvl2pPr>
    <a:lvl3pPr marL="1279525" indent="-365125" algn="l" rtl="0" fontAlgn="base">
      <a:spcBef>
        <a:spcPct val="0"/>
      </a:spcBef>
      <a:spcAft>
        <a:spcPct val="0"/>
      </a:spcAft>
      <a:defRPr kern="1200">
        <a:solidFill>
          <a:schemeClr val="tx1"/>
        </a:solidFill>
        <a:latin typeface="Arial" charset="0"/>
        <a:ea typeface="+mn-ea"/>
        <a:cs typeface="Arial" charset="0"/>
      </a:defRPr>
    </a:lvl3pPr>
    <a:lvl4pPr marL="1919288" indent="-547688" algn="l" rtl="0" fontAlgn="base">
      <a:spcBef>
        <a:spcPct val="0"/>
      </a:spcBef>
      <a:spcAft>
        <a:spcPct val="0"/>
      </a:spcAft>
      <a:defRPr kern="1200">
        <a:solidFill>
          <a:schemeClr val="tx1"/>
        </a:solidFill>
        <a:latin typeface="Arial" charset="0"/>
        <a:ea typeface="+mn-ea"/>
        <a:cs typeface="Arial" charset="0"/>
      </a:defRPr>
    </a:lvl4pPr>
    <a:lvl5pPr marL="2559050" indent="-73025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3" autoAdjust="0"/>
    <p:restoredTop sz="94760" autoAdjust="0"/>
  </p:normalViewPr>
  <p:slideViewPr>
    <p:cSldViewPr>
      <p:cViewPr>
        <p:scale>
          <a:sx n="50" d="100"/>
          <a:sy n="50" d="100"/>
        </p:scale>
        <p:origin x="-1380" y="-174"/>
      </p:cViewPr>
      <p:guideLst>
        <p:guide orient="horz" pos="3024"/>
        <p:guide pos="4032"/>
      </p:guideLst>
    </p:cSldViewPr>
  </p:slideViewPr>
  <p:notesTextViewPr>
    <p:cViewPr>
      <p:scale>
        <a:sx n="100" d="100"/>
        <a:sy n="100" d="100"/>
      </p:scale>
      <p:origin x="0" y="0"/>
    </p:cViewPr>
  </p:notesTextViewPr>
  <p:sorterViewPr>
    <p:cViewPr>
      <p:scale>
        <a:sx n="66" d="100"/>
        <a:sy n="66" d="100"/>
      </p:scale>
      <p:origin x="0" y="38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91C1C16D-DB49-4669-B7A1-E9A8B3653CDD}" type="datetimeFigureOut">
              <a:rPr lang="es-AR"/>
              <a:pPr>
                <a:defRPr/>
              </a:pPr>
              <a:t>16/09/2011</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B3961129-D380-4A86-AC11-E31DACB35639}" type="slidenum">
              <a:rPr lang="es-AR"/>
              <a:pPr>
                <a:defRPr/>
              </a:pPr>
              <a:t>‹Nº›</a:t>
            </a:fld>
            <a:endParaRPr lang="es-AR"/>
          </a:p>
        </p:txBody>
      </p:sp>
    </p:spTree>
    <p:extLst>
      <p:ext uri="{BB962C8B-B14F-4D97-AF65-F5344CB8AC3E}">
        <p14:creationId xmlns:p14="http://schemas.microsoft.com/office/powerpoint/2010/main" val="20687135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60120" y="2982596"/>
            <a:ext cx="10881360" cy="205803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CE3BDD6-AD91-45E1-9537-939BB50632C0}"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7E9393E-C449-457A-97FD-8F1EFD643D35}" type="slidenum">
              <a:rPr lang="es-ES"/>
              <a:pPr>
                <a:defRPr/>
              </a:pPr>
              <a:t>‹Nº›</a:t>
            </a:fld>
            <a:endParaRPr lang="es-ES"/>
          </a:p>
        </p:txBody>
      </p:sp>
    </p:spTree>
    <p:extLst>
      <p:ext uri="{BB962C8B-B14F-4D97-AF65-F5344CB8AC3E}">
        <p14:creationId xmlns:p14="http://schemas.microsoft.com/office/powerpoint/2010/main" val="119219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673778B-50B0-479D-B369-7AD042C98705}"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F7FE4F9-C0B8-48C4-85C8-975441695FF4}" type="slidenum">
              <a:rPr lang="es-ES"/>
              <a:pPr>
                <a:defRPr/>
              </a:pPr>
              <a:t>‹Nº›</a:t>
            </a:fld>
            <a:endParaRPr lang="es-ES"/>
          </a:p>
        </p:txBody>
      </p:sp>
    </p:spTree>
    <p:extLst>
      <p:ext uri="{BB962C8B-B14F-4D97-AF65-F5344CB8AC3E}">
        <p14:creationId xmlns:p14="http://schemas.microsoft.com/office/powerpoint/2010/main" val="89189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281160" y="384494"/>
            <a:ext cx="2880360" cy="819213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40080" y="384494"/>
            <a:ext cx="8427720" cy="819213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4D1ACB1-3BCF-44A4-9FC2-974030F285ED}"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799B96C-8768-4A96-9360-B4A34D38EB3E}" type="slidenum">
              <a:rPr lang="es-ES"/>
              <a:pPr>
                <a:defRPr/>
              </a:pPr>
              <a:t>‹Nº›</a:t>
            </a:fld>
            <a:endParaRPr lang="es-ES"/>
          </a:p>
        </p:txBody>
      </p:sp>
    </p:spTree>
    <p:extLst>
      <p:ext uri="{BB962C8B-B14F-4D97-AF65-F5344CB8AC3E}">
        <p14:creationId xmlns:p14="http://schemas.microsoft.com/office/powerpoint/2010/main" val="119347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28A9D347-DA85-4690-8607-1341FF7DFF0C}"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226A247-D26F-40C5-8D77-CEA9945BC0F1}" type="slidenum">
              <a:rPr lang="es-ES"/>
              <a:pPr>
                <a:defRPr/>
              </a:pPr>
              <a:t>‹Nº›</a:t>
            </a:fld>
            <a:endParaRPr lang="es-ES"/>
          </a:p>
        </p:txBody>
      </p:sp>
    </p:spTree>
    <p:extLst>
      <p:ext uri="{BB962C8B-B14F-4D97-AF65-F5344CB8AC3E}">
        <p14:creationId xmlns:p14="http://schemas.microsoft.com/office/powerpoint/2010/main" val="35712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11238" y="6169661"/>
            <a:ext cx="10881360" cy="1906905"/>
          </a:xfrm>
        </p:spPr>
        <p:txBody>
          <a:bodyPr anchor="t"/>
          <a:lstStyle>
            <a:lvl1pPr algn="l">
              <a:defRPr sz="56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33CC97B-E054-4B2D-A929-D9DB92182FC7}"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5C004F0-2222-4050-8CCB-F1D988894A2C}" type="slidenum">
              <a:rPr lang="es-ES"/>
              <a:pPr>
                <a:defRPr/>
              </a:pPr>
              <a:t>‹Nº›</a:t>
            </a:fld>
            <a:endParaRPr lang="es-ES"/>
          </a:p>
        </p:txBody>
      </p:sp>
    </p:spTree>
    <p:extLst>
      <p:ext uri="{BB962C8B-B14F-4D97-AF65-F5344CB8AC3E}">
        <p14:creationId xmlns:p14="http://schemas.microsoft.com/office/powerpoint/2010/main" val="2177188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64942E97-E89B-4F7D-BD51-5B3619B2AA36}" type="datetime1">
              <a:rPr lang="es-ES"/>
              <a:pPr>
                <a:defRPr/>
              </a:pPr>
              <a:t>16/09/2011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01D5438-527D-4102-972B-E96ADCA6BC63}" type="slidenum">
              <a:rPr lang="es-ES"/>
              <a:pPr>
                <a:defRPr/>
              </a:pPr>
              <a:t>‹Nº›</a:t>
            </a:fld>
            <a:endParaRPr lang="es-ES"/>
          </a:p>
        </p:txBody>
      </p:sp>
    </p:spTree>
    <p:extLst>
      <p:ext uri="{BB962C8B-B14F-4D97-AF65-F5344CB8AC3E}">
        <p14:creationId xmlns:p14="http://schemas.microsoft.com/office/powerpoint/2010/main" val="356137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C6F2C885-B6AE-4CD1-B731-D02852600003}" type="datetime1">
              <a:rPr lang="es-ES"/>
              <a:pPr>
                <a:defRPr/>
              </a:pPr>
              <a:t>16/09/2011</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398C8C3B-B915-4F0E-AD1A-25B16328FC87}" type="slidenum">
              <a:rPr lang="es-ES"/>
              <a:pPr>
                <a:defRPr/>
              </a:pPr>
              <a:t>‹Nº›</a:t>
            </a:fld>
            <a:endParaRPr lang="es-ES"/>
          </a:p>
        </p:txBody>
      </p:sp>
    </p:spTree>
    <p:extLst>
      <p:ext uri="{BB962C8B-B14F-4D97-AF65-F5344CB8AC3E}">
        <p14:creationId xmlns:p14="http://schemas.microsoft.com/office/powerpoint/2010/main" val="1583665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B5A7E41D-FCE6-40B1-BDB5-5C7955359B25}" type="datetime1">
              <a:rPr lang="es-ES"/>
              <a:pPr>
                <a:defRPr/>
              </a:pPr>
              <a:t>16/09/2011</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7E03420A-26FB-4511-A98E-BD2BDA13E38B}" type="slidenum">
              <a:rPr lang="es-ES"/>
              <a:pPr>
                <a:defRPr/>
              </a:pPr>
              <a:t>‹Nº›</a:t>
            </a:fld>
            <a:endParaRPr lang="es-ES"/>
          </a:p>
        </p:txBody>
      </p:sp>
    </p:spTree>
    <p:extLst>
      <p:ext uri="{BB962C8B-B14F-4D97-AF65-F5344CB8AC3E}">
        <p14:creationId xmlns:p14="http://schemas.microsoft.com/office/powerpoint/2010/main" val="268952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B3AB69D-E753-43C5-BAE2-038F5419749F}" type="datetime1">
              <a:rPr lang="es-ES"/>
              <a:pPr>
                <a:defRPr/>
              </a:pPr>
              <a:t>16/09/2011</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1C4C93A4-E580-4B1A-A2B1-C1F357488EA3}" type="slidenum">
              <a:rPr lang="es-ES"/>
              <a:pPr>
                <a:defRPr/>
              </a:pPr>
              <a:t>‹Nº›</a:t>
            </a:fld>
            <a:endParaRPr lang="es-ES"/>
          </a:p>
        </p:txBody>
      </p:sp>
    </p:spTree>
    <p:extLst>
      <p:ext uri="{BB962C8B-B14F-4D97-AF65-F5344CB8AC3E}">
        <p14:creationId xmlns:p14="http://schemas.microsoft.com/office/powerpoint/2010/main" val="2208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40081" y="382270"/>
            <a:ext cx="4211638" cy="1626870"/>
          </a:xfrm>
        </p:spPr>
        <p:txBody>
          <a:bodyPr anchor="b"/>
          <a:lstStyle>
            <a:lvl1pPr algn="l">
              <a:defRPr sz="28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1C9CFAD-7BB4-4A0F-B0A2-5FD4099A1A33}" type="datetime1">
              <a:rPr lang="es-ES"/>
              <a:pPr>
                <a:defRPr/>
              </a:pPr>
              <a:t>16/09/2011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D26B8A77-7663-49FD-8EA8-232F031DBE6F}" type="slidenum">
              <a:rPr lang="es-ES"/>
              <a:pPr>
                <a:defRPr/>
              </a:pPr>
              <a:t>‹Nº›</a:t>
            </a:fld>
            <a:endParaRPr lang="es-ES"/>
          </a:p>
        </p:txBody>
      </p:sp>
    </p:spTree>
    <p:extLst>
      <p:ext uri="{BB962C8B-B14F-4D97-AF65-F5344CB8AC3E}">
        <p14:creationId xmlns:p14="http://schemas.microsoft.com/office/powerpoint/2010/main" val="425940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09203" y="6720840"/>
            <a:ext cx="7680960" cy="793433"/>
          </a:xfrm>
        </p:spPr>
        <p:txBody>
          <a:bodyPr anchor="b"/>
          <a:lstStyle>
            <a:lvl1pPr algn="l">
              <a:defRPr sz="28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509203" y="857885"/>
            <a:ext cx="7680960" cy="5760720"/>
          </a:xfrm>
        </p:spPr>
        <p:txBody>
          <a:bodyPr rtlCol="0">
            <a:normAutofit/>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endParaRPr lang="es-ES" noProof="0"/>
          </a:p>
        </p:txBody>
      </p:sp>
      <p:sp>
        <p:nvSpPr>
          <p:cNvPr id="4" name="3 Marcador de texto"/>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676B492-0D69-4F4D-BDAB-2C3D6D40F019}" type="datetime1">
              <a:rPr lang="es-ES"/>
              <a:pPr>
                <a:defRPr/>
              </a:pPr>
              <a:t>16/09/2011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57E719C-C2C2-47A0-8E63-9AF2590C63B2}" type="slidenum">
              <a:rPr lang="es-ES"/>
              <a:pPr>
                <a:defRPr/>
              </a:pPr>
              <a:t>‹Nº›</a:t>
            </a:fld>
            <a:endParaRPr lang="es-ES"/>
          </a:p>
        </p:txBody>
      </p:sp>
    </p:spTree>
    <p:extLst>
      <p:ext uri="{BB962C8B-B14F-4D97-AF65-F5344CB8AC3E}">
        <p14:creationId xmlns:p14="http://schemas.microsoft.com/office/powerpoint/2010/main" val="160096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39763" y="384175"/>
            <a:ext cx="115220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639763" y="2239963"/>
            <a:ext cx="1152207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639763" y="8899525"/>
            <a:ext cx="2987675" cy="511175"/>
          </a:xfrm>
          <a:prstGeom prst="rect">
            <a:avLst/>
          </a:prstGeom>
        </p:spPr>
        <p:txBody>
          <a:bodyPr vert="horz" lIns="128016" tIns="64008" rIns="128016" bIns="64008" rtlCol="0" anchor="ctr"/>
          <a:lstStyle>
            <a:lvl1pPr algn="l" fontAlgn="auto">
              <a:spcBef>
                <a:spcPts val="0"/>
              </a:spcBef>
              <a:spcAft>
                <a:spcPts val="0"/>
              </a:spcAft>
              <a:defRPr sz="1700">
                <a:solidFill>
                  <a:schemeClr val="tx1">
                    <a:tint val="75000"/>
                  </a:schemeClr>
                </a:solidFill>
                <a:latin typeface="+mn-lt"/>
                <a:cs typeface="+mn-cs"/>
              </a:defRPr>
            </a:lvl1pPr>
          </a:lstStyle>
          <a:p>
            <a:pPr>
              <a:defRPr/>
            </a:pPr>
            <a:fld id="{83030ECE-E306-47E1-9229-EAB17DD8E786}" type="datetime1">
              <a:rPr lang="es-ES"/>
              <a:pPr>
                <a:defRPr/>
              </a:pPr>
              <a:t>16/09/2011</a:t>
            </a:fld>
            <a:endParaRPr lang="es-ES"/>
          </a:p>
        </p:txBody>
      </p:sp>
      <p:sp>
        <p:nvSpPr>
          <p:cNvPr id="5" name="4 Marcador de pie de página"/>
          <p:cNvSpPr>
            <a:spLocks noGrp="1"/>
          </p:cNvSpPr>
          <p:nvPr>
            <p:ph type="ftr" sz="quarter" idx="3"/>
          </p:nvPr>
        </p:nvSpPr>
        <p:spPr>
          <a:xfrm>
            <a:off x="4373563" y="8899525"/>
            <a:ext cx="4054475" cy="511175"/>
          </a:xfrm>
          <a:prstGeom prst="rect">
            <a:avLst/>
          </a:prstGeom>
        </p:spPr>
        <p:txBody>
          <a:bodyPr vert="horz" lIns="128016" tIns="64008" rIns="128016" bIns="64008" rtlCol="0" anchor="ctr"/>
          <a:lstStyle>
            <a:lvl1pPr algn="ctr" fontAlgn="auto">
              <a:spcBef>
                <a:spcPts val="0"/>
              </a:spcBef>
              <a:spcAft>
                <a:spcPts val="0"/>
              </a:spcAft>
              <a:defRPr sz="17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9174163" y="8899525"/>
            <a:ext cx="2987675" cy="511175"/>
          </a:xfrm>
          <a:prstGeom prst="rect">
            <a:avLst/>
          </a:prstGeom>
        </p:spPr>
        <p:txBody>
          <a:bodyPr vert="horz" lIns="128016" tIns="64008" rIns="128016" bIns="64008" rtlCol="0" anchor="ctr"/>
          <a:lstStyle>
            <a:lvl1pPr algn="r" fontAlgn="auto">
              <a:spcBef>
                <a:spcPts val="0"/>
              </a:spcBef>
              <a:spcAft>
                <a:spcPts val="0"/>
              </a:spcAft>
              <a:defRPr sz="1700">
                <a:solidFill>
                  <a:schemeClr val="tx1">
                    <a:tint val="75000"/>
                  </a:schemeClr>
                </a:solidFill>
                <a:latin typeface="+mn-lt"/>
                <a:cs typeface="+mn-cs"/>
              </a:defRPr>
            </a:lvl1pPr>
          </a:lstStyle>
          <a:p>
            <a:pPr>
              <a:defRPr/>
            </a:pPr>
            <a:fld id="{7B558CBD-F8C8-4741-964A-DEB26C830D94}"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Calibri" pitchFamily="34" charset="0"/>
        </a:defRPr>
      </a:lvl2pPr>
      <a:lvl3pPr algn="ctr" rtl="0" eaLnBrk="0" fontAlgn="base" hangingPunct="0">
        <a:spcBef>
          <a:spcPct val="0"/>
        </a:spcBef>
        <a:spcAft>
          <a:spcPct val="0"/>
        </a:spcAft>
        <a:defRPr sz="6200">
          <a:solidFill>
            <a:schemeClr val="tx1"/>
          </a:solidFill>
          <a:latin typeface="Calibri" pitchFamily="34" charset="0"/>
        </a:defRPr>
      </a:lvl3pPr>
      <a:lvl4pPr algn="ctr" rtl="0" eaLnBrk="0" fontAlgn="base" hangingPunct="0">
        <a:spcBef>
          <a:spcPct val="0"/>
        </a:spcBef>
        <a:spcAft>
          <a:spcPct val="0"/>
        </a:spcAft>
        <a:defRPr sz="6200">
          <a:solidFill>
            <a:schemeClr val="tx1"/>
          </a:solidFill>
          <a:latin typeface="Calibri" pitchFamily="34" charset="0"/>
        </a:defRPr>
      </a:lvl4pPr>
      <a:lvl5pPr algn="ctr" rtl="0" eaLnBrk="0" fontAlgn="base" hangingPunct="0">
        <a:spcBef>
          <a:spcPct val="0"/>
        </a:spcBef>
        <a:spcAft>
          <a:spcPct val="0"/>
        </a:spcAft>
        <a:defRPr sz="6200">
          <a:solidFill>
            <a:schemeClr val="tx1"/>
          </a:solidFill>
          <a:latin typeface="Calibri" pitchFamily="34" charset="0"/>
        </a:defRPr>
      </a:lvl5pPr>
      <a:lvl6pPr marL="640080" algn="ctr" rtl="0" fontAlgn="base">
        <a:spcBef>
          <a:spcPct val="0"/>
        </a:spcBef>
        <a:spcAft>
          <a:spcPct val="0"/>
        </a:spcAft>
        <a:defRPr sz="6200">
          <a:solidFill>
            <a:schemeClr val="tx1"/>
          </a:solidFill>
          <a:latin typeface="Calibri" pitchFamily="34" charset="0"/>
        </a:defRPr>
      </a:lvl6pPr>
      <a:lvl7pPr marL="1280160" algn="ctr" rtl="0" fontAlgn="base">
        <a:spcBef>
          <a:spcPct val="0"/>
        </a:spcBef>
        <a:spcAft>
          <a:spcPct val="0"/>
        </a:spcAft>
        <a:defRPr sz="6200">
          <a:solidFill>
            <a:schemeClr val="tx1"/>
          </a:solidFill>
          <a:latin typeface="Calibri" pitchFamily="34" charset="0"/>
        </a:defRPr>
      </a:lvl7pPr>
      <a:lvl8pPr marL="1920240" algn="ctr" rtl="0" fontAlgn="base">
        <a:spcBef>
          <a:spcPct val="0"/>
        </a:spcBef>
        <a:spcAft>
          <a:spcPct val="0"/>
        </a:spcAft>
        <a:defRPr sz="6200">
          <a:solidFill>
            <a:schemeClr val="tx1"/>
          </a:solidFill>
          <a:latin typeface="Calibri" pitchFamily="34" charset="0"/>
        </a:defRPr>
      </a:lvl8pPr>
      <a:lvl9pPr marL="2560320" algn="ctr" rtl="0" fontAlgn="base">
        <a:spcBef>
          <a:spcPct val="0"/>
        </a:spcBef>
        <a:spcAft>
          <a:spcPct val="0"/>
        </a:spcAft>
        <a:defRPr sz="6200">
          <a:solidFill>
            <a:schemeClr val="tx1"/>
          </a:solidFill>
          <a:latin typeface="Calibri" pitchFamily="34" charset="0"/>
        </a:defRPr>
      </a:lvl9pPr>
    </p:titleStyle>
    <p:bodyStyle>
      <a:lvl1pPr marL="479425" indent="-479425" algn="l"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400050" algn="l"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600200" indent="-319088"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s-E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57.jpeg"/></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60.jpeg"/><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3.gif"/></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4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71.jpeg"/></Relationships>
</file>

<file path=ppt/slides/_rels/slide4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3.gif"/></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4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82.jpeg"/></Relationships>
</file>

<file path=ppt/slides/_rels/slide4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4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86.jpe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9.jpeg"/></Relationships>
</file>

<file path=ppt/slides/_rels/slide5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92.jpeg"/><Relationship Id="rId4" Type="http://schemas.openxmlformats.org/officeDocument/2006/relationships/image" Target="../media/image91.jpeg"/></Relationships>
</file>

<file path=ppt/slides/_rels/slide5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94.jpeg"/><Relationship Id="rId4" Type="http://schemas.openxmlformats.org/officeDocument/2006/relationships/image" Target="../media/image93.jpeg"/></Relationships>
</file>

<file path=ppt/slides/_rels/slide5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96.jpeg"/><Relationship Id="rId4" Type="http://schemas.openxmlformats.org/officeDocument/2006/relationships/image" Target="../media/image95.jpeg"/></Relationships>
</file>

<file path=ppt/slides/_rels/slide5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5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00.jpeg"/></Relationships>
</file>

<file path=ppt/slides/_rels/slide58.xml.rels><?xml version="1.0" encoding="UTF-8" standalone="yes"?>
<Relationships xmlns="http://schemas.openxmlformats.org/package/2006/relationships"><Relationship Id="rId3" Type="http://schemas.openxmlformats.org/officeDocument/2006/relationships/image" Target="../media/image101.jpeg"/><Relationship Id="rId7"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s>
</file>

<file path=ppt/slides/_rels/slide5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02.jpe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1071563" y="1071563"/>
            <a:ext cx="11161712" cy="2057400"/>
          </a:xfrm>
        </p:spPr>
        <p:txBody>
          <a:bodyPr/>
          <a:lstStyle/>
          <a:p>
            <a:pPr eaLnBrk="1" hangingPunct="1">
              <a:defRPr/>
            </a:pPr>
            <a:r>
              <a:rPr lang="es-AR" sz="15000" spc="-300" dirty="0" smtClean="0">
                <a:solidFill>
                  <a:srgbClr val="FFFF00"/>
                </a:solidFill>
                <a:effectLst>
                  <a:outerShdw blurRad="38100" dist="38100" dir="2700000" algn="tl">
                    <a:srgbClr val="000000">
                      <a:alpha val="43137"/>
                    </a:srgbClr>
                  </a:outerShdw>
                </a:effectLst>
              </a:rPr>
              <a:t>La </a:t>
            </a:r>
            <a:r>
              <a:rPr lang="es-AR" sz="15000" spc="-300" dirty="0" smtClean="0">
                <a:solidFill>
                  <a:srgbClr val="FFFF00"/>
                </a:solidFill>
                <a:effectLst>
                  <a:outerShdw blurRad="38100" dist="38100" dir="2700000" algn="tl">
                    <a:srgbClr val="000000">
                      <a:alpha val="43137"/>
                    </a:srgbClr>
                  </a:outerShdw>
                </a:effectLst>
                <a:latin typeface="Bernard MT Condensed" pitchFamily="18" charset="0"/>
              </a:rPr>
              <a:t>FE</a:t>
            </a:r>
            <a:r>
              <a:rPr lang="es-AR" sz="15000" spc="-300" dirty="0" smtClean="0">
                <a:solidFill>
                  <a:srgbClr val="FFFF00"/>
                </a:solidFill>
                <a:effectLst>
                  <a:outerShdw blurRad="38100" dist="38100" dir="2700000" algn="tl">
                    <a:srgbClr val="000000">
                      <a:alpha val="43137"/>
                    </a:srgbClr>
                  </a:outerShdw>
                </a:effectLst>
              </a:rPr>
              <a:t> cristiana</a:t>
            </a:r>
          </a:p>
        </p:txBody>
      </p:sp>
      <p:sp>
        <p:nvSpPr>
          <p:cNvPr id="3" name="2 Subtítulo"/>
          <p:cNvSpPr>
            <a:spLocks noGrp="1"/>
          </p:cNvSpPr>
          <p:nvPr>
            <p:ph type="subTitle" idx="1"/>
          </p:nvPr>
        </p:nvSpPr>
        <p:spPr>
          <a:xfrm>
            <a:off x="6040438" y="3211513"/>
            <a:ext cx="5545137" cy="5621337"/>
          </a:xfrm>
        </p:spPr>
        <p:txBody>
          <a:bodyPr rtlCol="0">
            <a:normAutofit/>
          </a:bodyPr>
          <a:lstStyle/>
          <a:p>
            <a:pPr algn="l" eaLnBrk="1" fontAlgn="auto" hangingPunct="1">
              <a:spcAft>
                <a:spcPts val="0"/>
              </a:spcAft>
              <a:defRPr/>
            </a:pPr>
            <a:r>
              <a:rPr lang="es-AR" sz="5500" dirty="0" smtClean="0">
                <a:solidFill>
                  <a:schemeClr val="bg1"/>
                </a:solidFill>
                <a:latin typeface="Times New Roman" pitchFamily="18" charset="0"/>
                <a:cs typeface="Times New Roman" pitchFamily="18" charset="0"/>
              </a:rPr>
              <a:t>Un curso del</a:t>
            </a:r>
            <a:endParaRPr lang="es-AR" sz="3600" dirty="0" smtClean="0">
              <a:solidFill>
                <a:srgbClr val="FFFF00"/>
              </a:solidFill>
              <a:latin typeface="Elephant" pitchFamily="18" charset="0"/>
              <a:cs typeface="Times New Roman" pitchFamily="18" charset="0"/>
            </a:endParaRPr>
          </a:p>
          <a:p>
            <a:pPr algn="l" eaLnBrk="1" fontAlgn="auto" hangingPunct="1">
              <a:spcAft>
                <a:spcPts val="0"/>
              </a:spcAft>
              <a:defRPr/>
            </a:pPr>
            <a:r>
              <a:rPr lang="es-AR" sz="5500" dirty="0" smtClean="0">
                <a:solidFill>
                  <a:srgbClr val="FFFF00"/>
                </a:solidFill>
                <a:latin typeface="Elephant" pitchFamily="18" charset="0"/>
                <a:cs typeface="Times New Roman" pitchFamily="18" charset="0"/>
              </a:rPr>
              <a:t>I</a:t>
            </a:r>
            <a:r>
              <a:rPr lang="es-AR" sz="5500" dirty="0" smtClean="0">
                <a:solidFill>
                  <a:schemeClr val="bg1"/>
                </a:solidFill>
                <a:latin typeface="Times New Roman" pitchFamily="18" charset="0"/>
                <a:cs typeface="Times New Roman" pitchFamily="18" charset="0"/>
              </a:rPr>
              <a:t>NSTITUTO de </a:t>
            </a:r>
          </a:p>
          <a:p>
            <a:pPr algn="l" eaLnBrk="1" fontAlgn="auto" hangingPunct="1">
              <a:spcAft>
                <a:spcPts val="0"/>
              </a:spcAft>
              <a:defRPr/>
            </a:pPr>
            <a:r>
              <a:rPr lang="es-AR" sz="5500" dirty="0" smtClean="0">
                <a:solidFill>
                  <a:srgbClr val="FFFF00"/>
                </a:solidFill>
                <a:latin typeface="Elephant" pitchFamily="18" charset="0"/>
                <a:cs typeface="Times New Roman" pitchFamily="18" charset="0"/>
              </a:rPr>
              <a:t>F</a:t>
            </a:r>
            <a:r>
              <a:rPr lang="es-AR" sz="5500" dirty="0" smtClean="0">
                <a:solidFill>
                  <a:schemeClr val="bg1"/>
                </a:solidFill>
                <a:latin typeface="Times New Roman" pitchFamily="18" charset="0"/>
                <a:cs typeface="Times New Roman" pitchFamily="18" charset="0"/>
              </a:rPr>
              <a:t>ORMACIÓN </a:t>
            </a:r>
          </a:p>
          <a:p>
            <a:pPr algn="l" eaLnBrk="1" fontAlgn="auto" hangingPunct="1">
              <a:spcAft>
                <a:spcPts val="0"/>
              </a:spcAft>
              <a:defRPr/>
            </a:pPr>
            <a:r>
              <a:rPr lang="es-AR" sz="5500" dirty="0" smtClean="0">
                <a:solidFill>
                  <a:srgbClr val="FFFF00"/>
                </a:solidFill>
                <a:latin typeface="Elephant" pitchFamily="18" charset="0"/>
                <a:cs typeface="Times New Roman" pitchFamily="18" charset="0"/>
              </a:rPr>
              <a:t>T</a:t>
            </a:r>
            <a:r>
              <a:rPr lang="es-AR" sz="5500" dirty="0" smtClean="0">
                <a:solidFill>
                  <a:schemeClr val="bg1"/>
                </a:solidFill>
                <a:latin typeface="Times New Roman" pitchFamily="18" charset="0"/>
                <a:cs typeface="Times New Roman" pitchFamily="18" charset="0"/>
              </a:rPr>
              <a:t>EOLÓGICA por </a:t>
            </a:r>
          </a:p>
          <a:p>
            <a:pPr algn="l" eaLnBrk="1" fontAlgn="auto" hangingPunct="1">
              <a:spcAft>
                <a:spcPts val="0"/>
              </a:spcAft>
              <a:defRPr/>
            </a:pPr>
            <a:r>
              <a:rPr lang="es-AR" sz="5500" dirty="0" smtClean="0">
                <a:solidFill>
                  <a:srgbClr val="FFFF00"/>
                </a:solidFill>
                <a:latin typeface="Elephant" pitchFamily="18" charset="0"/>
                <a:cs typeface="Times New Roman" pitchFamily="18" charset="0"/>
              </a:rPr>
              <a:t>I</a:t>
            </a:r>
            <a:r>
              <a:rPr lang="es-AR" sz="5500" dirty="0" smtClean="0">
                <a:solidFill>
                  <a:schemeClr val="bg1"/>
                </a:solidFill>
                <a:latin typeface="Times New Roman" pitchFamily="18" charset="0"/>
                <a:cs typeface="Times New Roman" pitchFamily="18" charset="0"/>
              </a:rPr>
              <a:t>NTERNET</a:t>
            </a:r>
            <a:endParaRPr lang="es-AR" sz="5500" b="1" cap="all" dirty="0" smtClean="0">
              <a:solidFill>
                <a:schemeClr val="bg1"/>
              </a:solidFill>
              <a:latin typeface="Times New Roman" pitchFamily="18" charset="0"/>
              <a:cs typeface="Times New Roman" pitchFamily="18" charset="0"/>
            </a:endParaRPr>
          </a:p>
          <a:p>
            <a:pPr algn="l" eaLnBrk="1" fontAlgn="auto" hangingPunct="1">
              <a:spcAft>
                <a:spcPts val="0"/>
              </a:spcAft>
              <a:defRPr/>
            </a:pPr>
            <a:endParaRPr lang="es-ES" sz="5500" b="1" cap="all" dirty="0" smtClean="0">
              <a:solidFill>
                <a:schemeClr val="bg1"/>
              </a:solidFill>
              <a:latin typeface="Times New Roman" pitchFamily="18" charset="0"/>
              <a:cs typeface="Times New Roman" pitchFamily="18" charset="0"/>
            </a:endParaRPr>
          </a:p>
        </p:txBody>
      </p:sp>
      <p:pic>
        <p:nvPicPr>
          <p:cNvPr id="205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688388"/>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9 Marcador de contenido" descr="esc-ift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3287713"/>
            <a:ext cx="4306888"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Marcador de número de diapositiva"/>
          <p:cNvSpPr>
            <a:spLocks noGrp="1"/>
          </p:cNvSpPr>
          <p:nvPr>
            <p:ph type="sldNum" sz="quarter" idx="12"/>
          </p:nvPr>
        </p:nvSpPr>
        <p:spPr/>
        <p:txBody>
          <a:bodyPr/>
          <a:lstStyle/>
          <a:p>
            <a:pPr>
              <a:defRPr/>
            </a:pPr>
            <a:fld id="{D896E46B-FF19-4667-92C4-30E27563DDCA}" type="slidenum">
              <a:rPr lang="es-ES" smtClean="0"/>
              <a:pPr>
                <a:defRPr/>
              </a:pPr>
              <a:t>1</a:t>
            </a:fld>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9 Marcador de contenido"/>
          <p:cNvSpPr>
            <a:spLocks noGrp="1"/>
          </p:cNvSpPr>
          <p:nvPr>
            <p:ph idx="1"/>
          </p:nvPr>
        </p:nvSpPr>
        <p:spPr>
          <a:xfrm>
            <a:off x="5824538" y="912813"/>
            <a:ext cx="6121400" cy="6335712"/>
          </a:xfrm>
        </p:spPr>
        <p:txBody>
          <a:bodyPr/>
          <a:lstStyle/>
          <a:p>
            <a:pPr>
              <a:lnSpc>
                <a:spcPct val="85000"/>
              </a:lnSpc>
            </a:pPr>
            <a:r>
              <a:rPr lang="es-ES_tradnl" sz="3200" b="1" i="1" smtClean="0">
                <a:solidFill>
                  <a:srgbClr val="FFFF00"/>
                </a:solidFill>
                <a:latin typeface="Times New Roman" pitchFamily="18" charset="0"/>
                <a:cs typeface="Times New Roman" pitchFamily="18" charset="0"/>
              </a:rPr>
              <a:t>Compendio</a:t>
            </a:r>
            <a:r>
              <a:rPr lang="es-ES_tradnl" sz="3200" b="1" smtClean="0">
                <a:solidFill>
                  <a:srgbClr val="FFFF00"/>
                </a:solidFill>
                <a:latin typeface="Times New Roman" pitchFamily="18" charset="0"/>
                <a:cs typeface="Times New Roman" pitchFamily="18" charset="0"/>
              </a:rPr>
              <a:t>, 139: </a:t>
            </a:r>
            <a:r>
              <a:rPr lang="es-ES_tradnl" sz="3200" smtClean="0">
                <a:solidFill>
                  <a:schemeClr val="bg1"/>
                </a:solidFill>
                <a:latin typeface="Times New Roman" pitchFamily="18" charset="0"/>
                <a:cs typeface="Times New Roman" pitchFamily="18" charset="0"/>
              </a:rPr>
              <a:t>«Son numerosos </a:t>
            </a:r>
            <a:r>
              <a:rPr lang="es-ES_tradnl" sz="3200" b="1" smtClean="0">
                <a:solidFill>
                  <a:srgbClr val="FFFF00"/>
                </a:solidFill>
                <a:latin typeface="Times New Roman" pitchFamily="18" charset="0"/>
                <a:cs typeface="Times New Roman" pitchFamily="18" charset="0"/>
              </a:rPr>
              <a:t>los símbolos </a:t>
            </a:r>
            <a:r>
              <a:rPr lang="es-ES_tradnl" sz="3200" smtClean="0">
                <a:solidFill>
                  <a:schemeClr val="bg1"/>
                </a:solidFill>
                <a:latin typeface="Times New Roman" pitchFamily="18" charset="0"/>
                <a:cs typeface="Times New Roman" pitchFamily="18" charset="0"/>
              </a:rPr>
              <a:t>con los que se representa al Espíritu Santo: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 el </a:t>
            </a:r>
            <a:r>
              <a:rPr lang="es-ES_tradnl" sz="3200" b="1" smtClean="0">
                <a:solidFill>
                  <a:srgbClr val="FFFF00"/>
                </a:solidFill>
                <a:latin typeface="Times New Roman" pitchFamily="18" charset="0"/>
                <a:cs typeface="Times New Roman" pitchFamily="18" charset="0"/>
              </a:rPr>
              <a:t>agua viva</a:t>
            </a:r>
            <a:r>
              <a:rPr lang="es-ES_tradnl" sz="3200" smtClean="0">
                <a:solidFill>
                  <a:schemeClr val="bg1"/>
                </a:solidFill>
                <a:latin typeface="Times New Roman" pitchFamily="18" charset="0"/>
                <a:cs typeface="Times New Roman" pitchFamily="18" charset="0"/>
              </a:rPr>
              <a:t>, que brota del corazón traspasado de Cristo y sacia la sed de los bautizados;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 la </a:t>
            </a:r>
            <a:r>
              <a:rPr lang="es-ES_tradnl" sz="3200" b="1" smtClean="0">
                <a:solidFill>
                  <a:srgbClr val="FFFF00"/>
                </a:solidFill>
                <a:latin typeface="Times New Roman" pitchFamily="18" charset="0"/>
                <a:cs typeface="Times New Roman" pitchFamily="18" charset="0"/>
              </a:rPr>
              <a:t>unción con el óleo</a:t>
            </a:r>
            <a:r>
              <a:rPr lang="es-ES_tradnl" sz="3200" smtClean="0">
                <a:solidFill>
                  <a:schemeClr val="bg1"/>
                </a:solidFill>
                <a:latin typeface="Times New Roman" pitchFamily="18" charset="0"/>
                <a:cs typeface="Times New Roman" pitchFamily="18" charset="0"/>
              </a:rPr>
              <a:t>, que es signo sacramental de la Confirmación;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 el </a:t>
            </a:r>
            <a:r>
              <a:rPr lang="es-ES_tradnl" sz="3200" b="1" smtClean="0">
                <a:solidFill>
                  <a:srgbClr val="FFFF00"/>
                </a:solidFill>
                <a:latin typeface="Times New Roman" pitchFamily="18" charset="0"/>
                <a:cs typeface="Times New Roman" pitchFamily="18" charset="0"/>
              </a:rPr>
              <a:t>fuego</a:t>
            </a:r>
            <a:r>
              <a:rPr lang="es-ES_tradnl" sz="3200" smtClean="0">
                <a:solidFill>
                  <a:schemeClr val="bg1"/>
                </a:solidFill>
                <a:latin typeface="Times New Roman" pitchFamily="18" charset="0"/>
                <a:cs typeface="Times New Roman" pitchFamily="18" charset="0"/>
              </a:rPr>
              <a:t>, que transforma cuanto toca;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 la </a:t>
            </a:r>
            <a:r>
              <a:rPr lang="es-ES_tradnl" sz="3200" b="1" smtClean="0">
                <a:solidFill>
                  <a:srgbClr val="FFFF00"/>
                </a:solidFill>
                <a:latin typeface="Times New Roman" pitchFamily="18" charset="0"/>
                <a:cs typeface="Times New Roman" pitchFamily="18" charset="0"/>
              </a:rPr>
              <a:t>nube oscura y luminosa</a:t>
            </a:r>
            <a:r>
              <a:rPr lang="es-ES_tradnl" sz="3200" smtClean="0">
                <a:solidFill>
                  <a:schemeClr val="bg1"/>
                </a:solidFill>
                <a:latin typeface="Times New Roman" pitchFamily="18" charset="0"/>
                <a:cs typeface="Times New Roman" pitchFamily="18" charset="0"/>
              </a:rPr>
              <a:t>, en la que se revela la gloria divina;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 la </a:t>
            </a:r>
            <a:r>
              <a:rPr lang="es-ES_tradnl" sz="3200" b="1" smtClean="0">
                <a:solidFill>
                  <a:srgbClr val="FFFF00"/>
                </a:solidFill>
                <a:latin typeface="Times New Roman" pitchFamily="18" charset="0"/>
                <a:cs typeface="Times New Roman" pitchFamily="18" charset="0"/>
              </a:rPr>
              <a:t>imposición de manos</a:t>
            </a:r>
            <a:r>
              <a:rPr lang="es-ES_tradnl" sz="3200" smtClean="0">
                <a:solidFill>
                  <a:schemeClr val="bg1"/>
                </a:solidFill>
                <a:latin typeface="Times New Roman" pitchFamily="18" charset="0"/>
                <a:cs typeface="Times New Roman" pitchFamily="18" charset="0"/>
              </a:rPr>
              <a:t>, por la cual se nos da el Espíritu; y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 la </a:t>
            </a:r>
            <a:r>
              <a:rPr lang="es-ES_tradnl" sz="3200" b="1" smtClean="0">
                <a:solidFill>
                  <a:srgbClr val="FFFF00"/>
                </a:solidFill>
                <a:latin typeface="Times New Roman" pitchFamily="18" charset="0"/>
                <a:cs typeface="Times New Roman" pitchFamily="18" charset="0"/>
              </a:rPr>
              <a:t>paloma</a:t>
            </a:r>
            <a:r>
              <a:rPr lang="es-ES_tradnl" sz="3200" smtClean="0">
                <a:solidFill>
                  <a:schemeClr val="bg1"/>
                </a:solidFill>
                <a:latin typeface="Times New Roman" pitchFamily="18" charset="0"/>
                <a:cs typeface="Times New Roman" pitchFamily="18" charset="0"/>
              </a:rPr>
              <a:t>, que baja sobre Cristo en su bautismo y permanece en Él»</a:t>
            </a:r>
            <a:endParaRPr lang="es-AR" sz="3200" b="1" smtClean="0">
              <a:solidFill>
                <a:srgbClr val="FFFF00"/>
              </a:solidFill>
              <a:latin typeface="Times New Roman" pitchFamily="18" charset="0"/>
              <a:cs typeface="Times New Roman" pitchFamily="18" charset="0"/>
            </a:endParaRPr>
          </a:p>
          <a:p>
            <a:pPr>
              <a:lnSpc>
                <a:spcPct val="85000"/>
              </a:lnSpc>
            </a:pPr>
            <a:endParaRPr lang="es-ES" sz="3200" smtClean="0">
              <a:solidFill>
                <a:schemeClr val="bg1"/>
              </a:solidFill>
              <a:latin typeface="Times New Roman" pitchFamily="18" charset="0"/>
              <a:cs typeface="Times New Roman" pitchFamily="18" charset="0"/>
            </a:endParaRPr>
          </a:p>
        </p:txBody>
      </p:sp>
      <p:sp>
        <p:nvSpPr>
          <p:cNvPr id="1127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B966DE8A-412A-4C60-9C05-E5CC70E77061}" type="slidenum">
              <a:rPr lang="es-ES" smtClean="0"/>
              <a:pPr>
                <a:defRPr/>
              </a:pPr>
              <a:t>10</a:t>
            </a:fld>
            <a:endParaRPr lang="es-ES"/>
          </a:p>
        </p:txBody>
      </p:sp>
      <p:pic>
        <p:nvPicPr>
          <p:cNvPr id="1127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2" descr="http://www.christchurcheaston.org/Portals/0/Logos%20&amp;%20Art/ChristChurchDoveWindow.jpg"/>
          <p:cNvPicPr>
            <a:picLocks noChangeAspect="1" noChangeArrowheads="1"/>
          </p:cNvPicPr>
          <p:nvPr/>
        </p:nvPicPr>
        <p:blipFill>
          <a:blip r:embed="rId4" cstate="print"/>
          <a:srcRect/>
          <a:stretch>
            <a:fillRect/>
          </a:stretch>
        </p:blipFill>
        <p:spPr bwMode="auto">
          <a:xfrm>
            <a:off x="1692203" y="980576"/>
            <a:ext cx="3916509" cy="38920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275" name="Picture 14" descr="http://api.ning.com/files/uRML6dWX4cco2tA6*0fx6nFd9y5oc2QAvMl3IVH7oOiO7M3kyY81K2w-JlmgD-p3C1kyKWgavoGFWiW-yhr1eUFwr2dXtp0U/EspirituSantoRosasESPIRITUSANT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288" y="5087938"/>
            <a:ext cx="38100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9 Marcador de contenido"/>
          <p:cNvSpPr>
            <a:spLocks noGrp="1"/>
          </p:cNvSpPr>
          <p:nvPr>
            <p:ph idx="1"/>
          </p:nvPr>
        </p:nvSpPr>
        <p:spPr>
          <a:xfrm>
            <a:off x="1503363" y="984250"/>
            <a:ext cx="4752975" cy="6335713"/>
          </a:xfrm>
        </p:spPr>
        <p:txBody>
          <a:bodyPr/>
          <a:lstStyle/>
          <a:p>
            <a:pPr>
              <a:lnSpc>
                <a:spcPct val="85000"/>
              </a:lnSpc>
              <a:buFont typeface="Arial" charset="0"/>
              <a:buNone/>
            </a:pPr>
            <a:r>
              <a:rPr lang="es-ES_tradnl" sz="3200" b="1" i="1" smtClean="0">
                <a:solidFill>
                  <a:srgbClr val="FFFF00"/>
                </a:solidFill>
                <a:latin typeface="Times New Roman" pitchFamily="18" charset="0"/>
                <a:cs typeface="Times New Roman" pitchFamily="18" charset="0"/>
              </a:rPr>
              <a:t>1.2.- La Misión del Espíritu Santo</a:t>
            </a:r>
          </a:p>
          <a:p>
            <a:pPr>
              <a:lnSpc>
                <a:spcPct val="85000"/>
              </a:lnSpc>
              <a:buFont typeface="Arial" charset="0"/>
              <a:buNone/>
            </a:pPr>
            <a:endParaRPr lang="es-AR" sz="3200" b="1" i="1" smtClean="0">
              <a:solidFill>
                <a:srgbClr val="FFFF00"/>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Tercera Persona de la Santísima Trinidad </a:t>
            </a:r>
            <a:r>
              <a:rPr lang="es-ES_tradnl" sz="3200" b="1" smtClean="0">
                <a:solidFill>
                  <a:srgbClr val="FFFF00"/>
                </a:solidFill>
                <a:latin typeface="Times New Roman" pitchFamily="18" charset="0"/>
                <a:cs typeface="Times New Roman" pitchFamily="18" charset="0"/>
              </a:rPr>
              <a:t>coopera</a:t>
            </a:r>
            <a:r>
              <a:rPr lang="es-ES_tradnl" sz="3200" smtClean="0">
                <a:solidFill>
                  <a:schemeClr val="bg1"/>
                </a:solidFill>
                <a:latin typeface="Times New Roman" pitchFamily="18" charset="0"/>
                <a:cs typeface="Times New Roman" pitchFamily="18" charset="0"/>
              </a:rPr>
              <a:t> con el Padre y el Hijo desde el comienzo del designio de nuestra salvación hasta su consumación; pero en los “últimos tiempos” –inaugurados con la Encarnación redentora del Hijo– el Espíritu se reveló y nos fue dado, fue reconocido y acogido como Persona.</a:t>
            </a:r>
            <a:endParaRPr lang="es-ES" sz="3200" smtClean="0">
              <a:solidFill>
                <a:schemeClr val="bg1"/>
              </a:solidFill>
              <a:latin typeface="Times New Roman" pitchFamily="18" charset="0"/>
              <a:cs typeface="Times New Roman" pitchFamily="18" charset="0"/>
            </a:endParaRPr>
          </a:p>
        </p:txBody>
      </p:sp>
      <p:sp>
        <p:nvSpPr>
          <p:cNvPr id="1229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91AB2D96-DA05-47C9-833A-F82C0E957329}" type="slidenum">
              <a:rPr lang="es-ES" smtClean="0"/>
              <a:pPr>
                <a:defRPr/>
              </a:pPr>
              <a:t>11</a:t>
            </a:fld>
            <a:endParaRPr lang="es-ES"/>
          </a:p>
        </p:txBody>
      </p:sp>
      <p:pic>
        <p:nvPicPr>
          <p:cNvPr id="1229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24288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2" descr="http://1.bp.blogspot.com/_LTV0ajP8q1M/S-zhSXuRmYI/AAAAAAAAB9s/XSG6B9t88Xw/s1600/Pfingsten_kommheiligenGeist.gif"/>
          <p:cNvPicPr>
            <a:picLocks noChangeAspect="1" noChangeArrowheads="1"/>
          </p:cNvPicPr>
          <p:nvPr/>
        </p:nvPicPr>
        <p:blipFill>
          <a:blip r:embed="rId4" cstate="print"/>
          <a:srcRect t="4231" r="3261" b="15374"/>
          <a:stretch>
            <a:fillRect/>
          </a:stretch>
        </p:blipFill>
        <p:spPr bwMode="auto">
          <a:xfrm>
            <a:off x="6040760" y="2172308"/>
            <a:ext cx="5832648" cy="61566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9 Marcador de contenido"/>
          <p:cNvSpPr>
            <a:spLocks noGrp="1"/>
          </p:cNvSpPr>
          <p:nvPr>
            <p:ph idx="1"/>
          </p:nvPr>
        </p:nvSpPr>
        <p:spPr>
          <a:xfrm>
            <a:off x="7480300" y="985838"/>
            <a:ext cx="4392613"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Por obra del Espíritu,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 el Hijo de Dios tomó carne en las entrañas purísimas de la Virgen María.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 El Espíritu lo ungió desde el inicio.</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Jesucristo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 revela al Espíritu con su enseñanza, cumpliendo la promesa hecha a los Patriarcas y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 lo comunica a la Iglesia naciente después de su Resurrección</a:t>
            </a:r>
            <a:endParaRPr lang="es-ES" sz="3200" smtClean="0">
              <a:solidFill>
                <a:schemeClr val="bg1"/>
              </a:solidFill>
              <a:latin typeface="Times New Roman" pitchFamily="18" charset="0"/>
              <a:cs typeface="Times New Roman" pitchFamily="18" charset="0"/>
            </a:endParaRPr>
          </a:p>
        </p:txBody>
      </p:sp>
      <p:sp>
        <p:nvSpPr>
          <p:cNvPr id="1331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D5DAAAB-80F1-403C-88EE-2F80BFE9AA2D}" type="slidenum">
              <a:rPr lang="es-ES" smtClean="0"/>
              <a:pPr>
                <a:defRPr/>
              </a:pPr>
              <a:t>12</a:t>
            </a:fld>
            <a:endParaRPr lang="es-ES"/>
          </a:p>
        </p:txBody>
      </p:sp>
      <p:pic>
        <p:nvPicPr>
          <p:cNvPr id="1332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2763" y="43688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3625" y="9890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6" name="Picture 2" descr="http://blogs.sch.gr/kantonopou/files/2010/05/pentikosti.jpg"/>
          <p:cNvPicPr>
            <a:picLocks noChangeAspect="1" noChangeArrowheads="1"/>
          </p:cNvPicPr>
          <p:nvPr/>
        </p:nvPicPr>
        <p:blipFill>
          <a:blip r:embed="rId4" cstate="print"/>
          <a:srcRect/>
          <a:stretch>
            <a:fillRect/>
          </a:stretch>
        </p:blipFill>
        <p:spPr bwMode="auto">
          <a:xfrm>
            <a:off x="1509142" y="1410014"/>
            <a:ext cx="6259810" cy="66309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9 Marcador de contenido"/>
          <p:cNvSpPr>
            <a:spLocks noGrp="1"/>
          </p:cNvSpPr>
          <p:nvPr>
            <p:ph idx="1"/>
          </p:nvPr>
        </p:nvSpPr>
        <p:spPr>
          <a:xfrm>
            <a:off x="1576388" y="985838"/>
            <a:ext cx="5545137"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En </a:t>
            </a:r>
            <a:r>
              <a:rPr lang="es-ES_tradnl" sz="3200" b="1" smtClean="0">
                <a:solidFill>
                  <a:srgbClr val="FFFF00"/>
                </a:solidFill>
                <a:latin typeface="Times New Roman" pitchFamily="18" charset="0"/>
                <a:cs typeface="Times New Roman" pitchFamily="18" charset="0"/>
              </a:rPr>
              <a:t>Pentecostés</a:t>
            </a:r>
            <a:r>
              <a:rPr lang="es-ES_tradnl" sz="3200" smtClean="0">
                <a:solidFill>
                  <a:schemeClr val="bg1"/>
                </a:solidFill>
                <a:latin typeface="Times New Roman" pitchFamily="18" charset="0"/>
                <a:cs typeface="Times New Roman" pitchFamily="18" charset="0"/>
              </a:rPr>
              <a:t>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el Espíritu fue enviado para permanecer en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la Iglesia,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vivificándola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y guiándola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con sus dones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y con su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presencia.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Por esto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también se dice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que la </a:t>
            </a:r>
            <a:r>
              <a:rPr lang="es-ES_tradnl" sz="3200" b="1" smtClean="0">
                <a:solidFill>
                  <a:srgbClr val="FFFF00"/>
                </a:solidFill>
                <a:latin typeface="Times New Roman" pitchFamily="18" charset="0"/>
                <a:cs typeface="Times New Roman" pitchFamily="18" charset="0"/>
              </a:rPr>
              <a:t>Iglesia </a:t>
            </a:r>
            <a:br>
              <a:rPr lang="es-ES_tradnl" sz="3200" b="1" smtClean="0">
                <a:solidFill>
                  <a:srgbClr val="FFFF00"/>
                </a:solidFill>
                <a:latin typeface="Times New Roman" pitchFamily="18" charset="0"/>
                <a:cs typeface="Times New Roman" pitchFamily="18" charset="0"/>
              </a:rPr>
            </a:br>
            <a:r>
              <a:rPr lang="es-ES_tradnl" sz="3200" b="1" smtClean="0">
                <a:solidFill>
                  <a:srgbClr val="FFFF00"/>
                </a:solidFill>
                <a:latin typeface="Times New Roman" pitchFamily="18" charset="0"/>
                <a:cs typeface="Times New Roman" pitchFamily="18" charset="0"/>
              </a:rPr>
              <a:t>es </a:t>
            </a:r>
            <a:r>
              <a:rPr lang="es-ES_tradnl" sz="3200" smtClean="0">
                <a:solidFill>
                  <a:schemeClr val="bg1"/>
                </a:solidFill>
                <a:latin typeface="Times New Roman" pitchFamily="18" charset="0"/>
                <a:cs typeface="Times New Roman" pitchFamily="18" charset="0"/>
              </a:rPr>
              <a:t>Templo del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Espíritu Santo,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y que el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Espíritu Santo es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como el alma de la Iglesia.</a:t>
            </a:r>
            <a:endParaRPr lang="es-AR" sz="3200" smtClean="0">
              <a:solidFill>
                <a:schemeClr val="bg1"/>
              </a:solidFill>
              <a:latin typeface="Times New Roman" pitchFamily="18" charset="0"/>
              <a:cs typeface="Times New Roman" pitchFamily="18" charset="0"/>
            </a:endParaRPr>
          </a:p>
        </p:txBody>
      </p:sp>
      <p:sp>
        <p:nvSpPr>
          <p:cNvPr id="1434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EF1AC847-1154-4086-969C-88B12F38AF4D}" type="slidenum">
              <a:rPr lang="es-ES" smtClean="0"/>
              <a:pPr>
                <a:defRPr/>
              </a:pPr>
              <a:t>13</a:t>
            </a:fld>
            <a:endParaRPr lang="es-ES"/>
          </a:p>
        </p:txBody>
      </p:sp>
      <p:pic>
        <p:nvPicPr>
          <p:cNvPr id="1434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52324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4" descr="http://2.bp.blogspot.com/-5T9sf1oIuZc/TZzFZf6JkyI/AAAAAAAAFMw/eVDgIDI2u8A/s1600/holy-spirit.jpg"/>
          <p:cNvPicPr>
            <a:picLocks noChangeAspect="1" noChangeArrowheads="1"/>
          </p:cNvPicPr>
          <p:nvPr/>
        </p:nvPicPr>
        <p:blipFill>
          <a:blip r:embed="rId4" cstate="print"/>
          <a:srcRect/>
          <a:stretch>
            <a:fillRect/>
          </a:stretch>
        </p:blipFill>
        <p:spPr bwMode="auto">
          <a:xfrm>
            <a:off x="4816624" y="1704256"/>
            <a:ext cx="6882684" cy="63367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34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9 Marcador de contenido"/>
          <p:cNvSpPr>
            <a:spLocks noGrp="1"/>
          </p:cNvSpPr>
          <p:nvPr>
            <p:ph idx="1"/>
          </p:nvPr>
        </p:nvSpPr>
        <p:spPr>
          <a:xfrm>
            <a:off x="5032375" y="1201738"/>
            <a:ext cx="6842125" cy="6335712"/>
          </a:xfrm>
        </p:spPr>
        <p:txBody>
          <a:bodyPr/>
          <a:lstStyle/>
          <a:p>
            <a:pPr>
              <a:lnSpc>
                <a:spcPct val="85000"/>
              </a:lnSpc>
              <a:buFont typeface="Arial" charset="0"/>
              <a:buNone/>
            </a:pPr>
            <a:r>
              <a:rPr lang="es-ES_tradnl" sz="3200" smtClean="0">
                <a:solidFill>
                  <a:schemeClr val="bg1"/>
                </a:solidFill>
                <a:latin typeface="Times New Roman" pitchFamily="18" charset="0"/>
                <a:cs typeface="Times New Roman" pitchFamily="18" charset="0"/>
              </a:rPr>
              <a:t>           El día de </a:t>
            </a:r>
            <a:r>
              <a:rPr lang="es-ES_tradnl" sz="3200" b="1" smtClean="0">
                <a:solidFill>
                  <a:srgbClr val="FFFF00"/>
                </a:solidFill>
                <a:latin typeface="Times New Roman" pitchFamily="18" charset="0"/>
                <a:cs typeface="Times New Roman" pitchFamily="18" charset="0"/>
              </a:rPr>
              <a:t>Pentecostés</a:t>
            </a:r>
            <a:r>
              <a:rPr lang="es-ES_tradnl" sz="3200" smtClean="0">
                <a:solidFill>
                  <a:schemeClr val="bg1"/>
                </a:solidFill>
                <a:latin typeface="Times New Roman" pitchFamily="18" charset="0"/>
                <a:cs typeface="Times New Roman" pitchFamily="18" charset="0"/>
              </a:rPr>
              <a:t> el Espíritu descendió sobre los Apóstoles y los primeros discípulos, mostrando con signos externos la vivificación de la Iglesia. </a:t>
            </a:r>
            <a:endParaRPr lang="es-ES" sz="3200" smtClean="0">
              <a:solidFill>
                <a:schemeClr val="bg1"/>
              </a:solidFill>
              <a:latin typeface="Times New Roman" pitchFamily="18" charset="0"/>
              <a:cs typeface="Times New Roman" pitchFamily="18" charset="0"/>
            </a:endParaRPr>
          </a:p>
          <a:p>
            <a:pPr>
              <a:lnSpc>
                <a:spcPct val="85000"/>
              </a:lnSpc>
            </a:pPr>
            <a:endParaRPr lang="es-ES_tradnl" sz="3200" b="1" i="1" smtClean="0">
              <a:solidFill>
                <a:srgbClr val="FFFF00"/>
              </a:solidFill>
              <a:latin typeface="Times New Roman" pitchFamily="18" charset="0"/>
              <a:cs typeface="Times New Roman" pitchFamily="18" charset="0"/>
            </a:endParaRPr>
          </a:p>
          <a:p>
            <a:pPr>
              <a:lnSpc>
                <a:spcPct val="85000"/>
              </a:lnSpc>
              <a:buFont typeface="Arial" charset="0"/>
              <a:buNone/>
            </a:pPr>
            <a:r>
              <a:rPr lang="es-ES_tradnl" sz="3200" b="1" i="1" smtClean="0">
                <a:solidFill>
                  <a:srgbClr val="FFFF00"/>
                </a:solidFill>
                <a:latin typeface="Times New Roman" pitchFamily="18" charset="0"/>
                <a:cs typeface="Times New Roman" pitchFamily="18" charset="0"/>
              </a:rPr>
              <a:t>          Compendio</a:t>
            </a:r>
            <a:r>
              <a:rPr lang="es-ES_tradnl" sz="3200" b="1" smtClean="0">
                <a:solidFill>
                  <a:srgbClr val="FFFF00"/>
                </a:solidFill>
                <a:latin typeface="Times New Roman" pitchFamily="18" charset="0"/>
                <a:cs typeface="Times New Roman" pitchFamily="18" charset="0"/>
              </a:rPr>
              <a:t>, 144:  </a:t>
            </a:r>
            <a:r>
              <a:rPr lang="es-ES_tradnl" sz="3200" smtClean="0">
                <a:solidFill>
                  <a:schemeClr val="bg1"/>
                </a:solidFill>
                <a:latin typeface="Times New Roman" pitchFamily="18" charset="0"/>
                <a:cs typeface="Times New Roman" pitchFamily="18" charset="0"/>
              </a:rPr>
              <a:t>«La misión de Cristo y del Espíritu se convierte en la </a:t>
            </a:r>
            <a:r>
              <a:rPr lang="es-ES_tradnl" sz="3200" b="1" smtClean="0">
                <a:solidFill>
                  <a:srgbClr val="FFFF00"/>
                </a:solidFill>
                <a:latin typeface="Times New Roman" pitchFamily="18" charset="0"/>
                <a:cs typeface="Times New Roman" pitchFamily="18" charset="0"/>
              </a:rPr>
              <a:t>misión de la Iglesia</a:t>
            </a:r>
            <a:r>
              <a:rPr lang="es-ES_tradnl" sz="3200" smtClean="0">
                <a:solidFill>
                  <a:schemeClr val="bg1"/>
                </a:solidFill>
                <a:latin typeface="Times New Roman" pitchFamily="18" charset="0"/>
                <a:cs typeface="Times New Roman" pitchFamily="18" charset="0"/>
              </a:rPr>
              <a:t>, enviada para anunciar y difundir el misterio de la comunión trinitaria».</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El Espíritu Santo garantiza que se conserve siempre vivo y sin pérdida todo lo que Cristo dijo y enseñó en los días que vivió en la tierra hasta su Ascensión; </a:t>
            </a:r>
            <a:endParaRPr lang="es-ES" sz="3200" smtClean="0">
              <a:solidFill>
                <a:schemeClr val="bg1"/>
              </a:solidFill>
              <a:latin typeface="Times New Roman" pitchFamily="18" charset="0"/>
              <a:cs typeface="Times New Roman" pitchFamily="18" charset="0"/>
            </a:endParaRPr>
          </a:p>
        </p:txBody>
      </p:sp>
      <p:sp>
        <p:nvSpPr>
          <p:cNvPr id="1536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B4ADD45-2CC3-4728-B8EA-E8014BBB8ACB}" type="slidenum">
              <a:rPr lang="es-ES" smtClean="0"/>
              <a:pPr>
                <a:defRPr/>
              </a:pPr>
              <a:t>14</a:t>
            </a:fld>
            <a:endParaRPr lang="es-ES"/>
          </a:p>
        </p:txBody>
      </p:sp>
      <p:pic>
        <p:nvPicPr>
          <p:cNvPr id="1536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1963" y="37973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8638" y="10604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http://storage.canalblog.com/19/01/175542/8121253.jpg"/>
          <p:cNvPicPr>
            <a:picLocks noChangeAspect="1" noChangeArrowheads="1"/>
          </p:cNvPicPr>
          <p:nvPr/>
        </p:nvPicPr>
        <p:blipFill>
          <a:blip r:embed="rId4" cstate="print"/>
          <a:srcRect l="5075" r="15412"/>
          <a:stretch>
            <a:fillRect/>
          </a:stretch>
        </p:blipFill>
        <p:spPr bwMode="auto">
          <a:xfrm>
            <a:off x="1432248" y="912168"/>
            <a:ext cx="3960440" cy="3876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374" name="Picture 14" descr="http://t1.gstatic.com/images?q=tbn:ANd9GcSznL6MUoqWvhuShxTU3cjiz5_d0iFFkgf1NAM2bfPnDsDKhtTB-06RYtr2"/>
          <p:cNvPicPr>
            <a:picLocks noChangeAspect="1" noChangeArrowheads="1"/>
          </p:cNvPicPr>
          <p:nvPr/>
        </p:nvPicPr>
        <p:blipFill>
          <a:blip r:embed="rId5" cstate="print"/>
          <a:srcRect l="19137" t="7711" r="25601" b="11322"/>
          <a:stretch>
            <a:fillRect/>
          </a:stretch>
        </p:blipFill>
        <p:spPr bwMode="auto">
          <a:xfrm>
            <a:off x="1432248" y="5016624"/>
            <a:ext cx="3759846" cy="36724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37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8638" y="64563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9 Marcador de contenido"/>
          <p:cNvSpPr>
            <a:spLocks noGrp="1"/>
          </p:cNvSpPr>
          <p:nvPr>
            <p:ph idx="1"/>
          </p:nvPr>
        </p:nvSpPr>
        <p:spPr>
          <a:xfrm>
            <a:off x="1431925" y="984250"/>
            <a:ext cx="5329238"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Además, por la celebración/administración de los sacramentos, </a:t>
            </a:r>
            <a:br>
              <a:rPr lang="es-ES_tradnl" sz="3200" smtClean="0">
                <a:solidFill>
                  <a:schemeClr val="bg1"/>
                </a:solidFill>
                <a:latin typeface="Times New Roman" pitchFamily="18" charset="0"/>
                <a:cs typeface="Times New Roman" pitchFamily="18" charset="0"/>
              </a:rPr>
            </a:br>
            <a:r>
              <a:rPr lang="es-ES_tradnl" sz="3200" b="1" smtClean="0">
                <a:solidFill>
                  <a:srgbClr val="FFFF00"/>
                </a:solidFill>
                <a:latin typeface="Times New Roman" pitchFamily="18" charset="0"/>
                <a:cs typeface="Times New Roman" pitchFamily="18" charset="0"/>
              </a:rPr>
              <a:t>el Espíritu santifica</a:t>
            </a:r>
            <a:r>
              <a:rPr lang="es-ES_tradnl" sz="3200" smtClean="0">
                <a:solidFill>
                  <a:schemeClr val="bg1"/>
                </a:solidFill>
                <a:latin typeface="Times New Roman" pitchFamily="18" charset="0"/>
                <a:cs typeface="Times New Roman" pitchFamily="18" charset="0"/>
              </a:rPr>
              <a:t>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a la Iglesia y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a los fieles,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haciendo que ella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continúe siempre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llevando las almas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a Dios.</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misión del Hijo y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la del Espíritu </a:t>
            </a:r>
            <a:br>
              <a:rPr lang="es-ES_tradnl" sz="3200" smtClean="0">
                <a:solidFill>
                  <a:schemeClr val="bg1"/>
                </a:solidFill>
                <a:latin typeface="Times New Roman" pitchFamily="18" charset="0"/>
                <a:cs typeface="Times New Roman" pitchFamily="18" charset="0"/>
              </a:rPr>
            </a:br>
            <a:r>
              <a:rPr lang="es-ES_tradnl" sz="3200" b="1" smtClean="0">
                <a:solidFill>
                  <a:srgbClr val="FFFF00"/>
                </a:solidFill>
                <a:latin typeface="Times New Roman" pitchFamily="18" charset="0"/>
                <a:cs typeface="Times New Roman" pitchFamily="18" charset="0"/>
              </a:rPr>
              <a:t>son inseparables</a:t>
            </a:r>
            <a:r>
              <a:rPr lang="es-ES_tradnl" sz="3200" smtClean="0">
                <a:solidFill>
                  <a:schemeClr val="bg1"/>
                </a:solidFill>
                <a:latin typeface="Times New Roman" pitchFamily="18" charset="0"/>
                <a:cs typeface="Times New Roman" pitchFamily="18" charset="0"/>
              </a:rPr>
              <a:t>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porque en la Trinidad indivisible, el Hijo y el Espíritu son distintos,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pero </a:t>
            </a:r>
            <a:r>
              <a:rPr lang="es-ES_tradnl" sz="3200" b="1" smtClean="0">
                <a:solidFill>
                  <a:srgbClr val="FFFF00"/>
                </a:solidFill>
                <a:latin typeface="Times New Roman" pitchFamily="18" charset="0"/>
                <a:cs typeface="Times New Roman" pitchFamily="18" charset="0"/>
              </a:rPr>
              <a:t>inseparables</a:t>
            </a:r>
            <a:r>
              <a:rPr lang="es-ES_tradnl" sz="3200" smtClean="0">
                <a:solidFill>
                  <a:schemeClr val="bg1"/>
                </a:solidFill>
                <a:latin typeface="Times New Roman" pitchFamily="18" charset="0"/>
                <a:cs typeface="Times New Roman" pitchFamily="18" charset="0"/>
              </a:rPr>
              <a:t>. </a:t>
            </a:r>
            <a:endParaRPr lang="es-ES" sz="3200" smtClean="0">
              <a:solidFill>
                <a:schemeClr val="bg1"/>
              </a:solidFill>
              <a:latin typeface="Times New Roman" pitchFamily="18" charset="0"/>
              <a:cs typeface="Times New Roman" pitchFamily="18" charset="0"/>
            </a:endParaRPr>
          </a:p>
        </p:txBody>
      </p:sp>
      <p:sp>
        <p:nvSpPr>
          <p:cNvPr id="1639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8065CEC5-AA23-4A88-8F03-95847FCA047C}" type="slidenum">
              <a:rPr lang="es-ES" smtClean="0"/>
              <a:pPr>
                <a:defRPr/>
              </a:pPr>
              <a:t>15</a:t>
            </a:fld>
            <a:endParaRPr lang="es-ES"/>
          </a:p>
        </p:txBody>
      </p:sp>
      <p:pic>
        <p:nvPicPr>
          <p:cNvPr id="1639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57372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http://storage.canalblog.com/52/77/249840/30301586.jpg"/>
          <p:cNvPicPr>
            <a:picLocks noChangeAspect="1" noChangeArrowheads="1"/>
          </p:cNvPicPr>
          <p:nvPr/>
        </p:nvPicPr>
        <p:blipFill>
          <a:blip r:embed="rId4" cstate="print"/>
          <a:srcRect/>
          <a:stretch>
            <a:fillRect/>
          </a:stretch>
        </p:blipFill>
        <p:spPr bwMode="auto">
          <a:xfrm>
            <a:off x="5536704" y="1717435"/>
            <a:ext cx="6214095" cy="61795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9 Marcador de contenido"/>
          <p:cNvSpPr>
            <a:spLocks noGrp="1"/>
          </p:cNvSpPr>
          <p:nvPr>
            <p:ph idx="1"/>
          </p:nvPr>
        </p:nvSpPr>
        <p:spPr>
          <a:xfrm>
            <a:off x="1503363" y="912813"/>
            <a:ext cx="4249737" cy="6335712"/>
          </a:xfrm>
        </p:spPr>
        <p:txBody>
          <a:bodyPr/>
          <a:lstStyle/>
          <a:p>
            <a:pPr>
              <a:lnSpc>
                <a:spcPct val="85000"/>
              </a:lnSpc>
              <a:buFont typeface="Arial" charset="0"/>
              <a:buNone/>
            </a:pPr>
            <a:r>
              <a:rPr lang="es-ES_tradnl" sz="3200" b="1" i="1" smtClean="0">
                <a:solidFill>
                  <a:srgbClr val="FFFF00"/>
                </a:solidFill>
                <a:latin typeface="Times New Roman" pitchFamily="18" charset="0"/>
                <a:cs typeface="Times New Roman" pitchFamily="18" charset="0"/>
              </a:rPr>
              <a:t>1.3.- ¿Cómo actúan Cristo y el Espíritu Santo en la Iglesia?</a:t>
            </a:r>
            <a:endParaRPr lang="es-AR" sz="3200" b="1" i="1" smtClean="0">
              <a:solidFill>
                <a:srgbClr val="FFFF00"/>
              </a:solidFill>
              <a:latin typeface="Times New Roman" pitchFamily="18" charset="0"/>
              <a:cs typeface="Times New Roman" pitchFamily="18" charset="0"/>
            </a:endParaRP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Por medio de los sacramentos</a:t>
            </a:r>
            <a:r>
              <a:rPr lang="es-ES_tradnl" sz="3200" smtClean="0">
                <a:solidFill>
                  <a:schemeClr val="bg1"/>
                </a:solidFill>
                <a:latin typeface="Times New Roman" pitchFamily="18" charset="0"/>
                <a:cs typeface="Times New Roman" pitchFamily="18" charset="0"/>
              </a:rPr>
              <a:t>, Cristo comunica su Espíritu a los miembros de su Cuerpo, y les ofrece la gracia de Dios.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Espíritu Santo también actúa concediendo </a:t>
            </a:r>
            <a:r>
              <a:rPr lang="es-ES_tradnl" sz="3200" b="1" smtClean="0">
                <a:solidFill>
                  <a:srgbClr val="FFFF00"/>
                </a:solidFill>
                <a:latin typeface="Times New Roman" pitchFamily="18" charset="0"/>
                <a:cs typeface="Times New Roman" pitchFamily="18" charset="0"/>
              </a:rPr>
              <a:t>gracias especiales </a:t>
            </a:r>
            <a:r>
              <a:rPr lang="es-ES_tradnl" sz="3200" smtClean="0">
                <a:solidFill>
                  <a:schemeClr val="bg1"/>
                </a:solidFill>
                <a:latin typeface="Times New Roman" pitchFamily="18" charset="0"/>
                <a:cs typeface="Times New Roman" pitchFamily="18" charset="0"/>
              </a:rPr>
              <a:t>a algunos cristianos para el bien de toda la Iglesia.</a:t>
            </a:r>
            <a:endParaRPr lang="es-ES" sz="3200" smtClean="0">
              <a:solidFill>
                <a:schemeClr val="bg1"/>
              </a:solidFill>
              <a:latin typeface="Times New Roman" pitchFamily="18" charset="0"/>
              <a:cs typeface="Times New Roman" pitchFamily="18" charset="0"/>
            </a:endParaRPr>
          </a:p>
        </p:txBody>
      </p:sp>
      <p:sp>
        <p:nvSpPr>
          <p:cNvPr id="1741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C48BF770-AEDD-4591-81B1-3C5287B1A22B}" type="slidenum">
              <a:rPr lang="es-ES" smtClean="0"/>
              <a:pPr>
                <a:defRPr/>
              </a:pPr>
              <a:t>16</a:t>
            </a:fld>
            <a:endParaRPr lang="es-ES"/>
          </a:p>
        </p:txBody>
      </p:sp>
      <p:pic>
        <p:nvPicPr>
          <p:cNvPr id="1741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58086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27130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http://storage.canalblog.com/94/25/249840/61251428.jpg"/>
          <p:cNvPicPr>
            <a:picLocks noChangeAspect="1" noChangeArrowheads="1"/>
          </p:cNvPicPr>
          <p:nvPr/>
        </p:nvPicPr>
        <p:blipFill>
          <a:blip r:embed="rId4" cstate="print"/>
          <a:srcRect l="18000" t="14104" r="15540" b="18195"/>
          <a:stretch>
            <a:fillRect/>
          </a:stretch>
        </p:blipFill>
        <p:spPr bwMode="auto">
          <a:xfrm>
            <a:off x="5536704" y="1920280"/>
            <a:ext cx="6336704" cy="63367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9 Marcador de contenido"/>
          <p:cNvSpPr>
            <a:spLocks noGrp="1"/>
          </p:cNvSpPr>
          <p:nvPr>
            <p:ph idx="1"/>
          </p:nvPr>
        </p:nvSpPr>
        <p:spPr>
          <a:xfrm>
            <a:off x="7551738" y="984250"/>
            <a:ext cx="4321175"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Es </a:t>
            </a:r>
            <a:r>
              <a:rPr lang="es-ES_tradnl" sz="3200" b="1" smtClean="0">
                <a:solidFill>
                  <a:srgbClr val="FFFF00"/>
                </a:solidFill>
                <a:latin typeface="Times New Roman" pitchFamily="18" charset="0"/>
                <a:cs typeface="Times New Roman" pitchFamily="18" charset="0"/>
              </a:rPr>
              <a:t>el Maestro </a:t>
            </a:r>
            <a:r>
              <a:rPr lang="es-ES_tradnl" sz="3200" smtClean="0">
                <a:solidFill>
                  <a:schemeClr val="bg1"/>
                </a:solidFill>
                <a:latin typeface="Times New Roman" pitchFamily="18" charset="0"/>
                <a:cs typeface="Times New Roman" pitchFamily="18" charset="0"/>
              </a:rPr>
              <a:t>que recuerda a todos los cristianos aquello que Cristo ha revelado</a:t>
            </a:r>
            <a:endParaRPr lang="es-ES" sz="3200" smtClean="0">
              <a:solidFill>
                <a:schemeClr val="bg1"/>
              </a:solidFill>
              <a:latin typeface="Times New Roman" pitchFamily="18" charset="0"/>
              <a:cs typeface="Times New Roman" pitchFamily="18" charset="0"/>
            </a:endParaRP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b="1" i="1" smtClean="0">
                <a:solidFill>
                  <a:srgbClr val="FFFF00"/>
                </a:solidFill>
                <a:latin typeface="Times New Roman" pitchFamily="18" charset="0"/>
                <a:cs typeface="Times New Roman" pitchFamily="18" charset="0"/>
              </a:rPr>
              <a:t>          Compendio</a:t>
            </a:r>
            <a:r>
              <a:rPr lang="es-ES_tradnl" sz="3200" b="1" smtClean="0">
                <a:solidFill>
                  <a:srgbClr val="FFFF00"/>
                </a:solidFill>
                <a:latin typeface="Times New Roman" pitchFamily="18" charset="0"/>
                <a:cs typeface="Times New Roman" pitchFamily="18" charset="0"/>
              </a:rPr>
              <a:t>, 145: </a:t>
            </a:r>
            <a:r>
              <a:rPr lang="es-ES_tradnl" sz="3200" smtClean="0">
                <a:solidFill>
                  <a:schemeClr val="bg1"/>
                </a:solidFill>
                <a:latin typeface="Times New Roman" pitchFamily="18" charset="0"/>
                <a:cs typeface="Times New Roman" pitchFamily="18" charset="0"/>
              </a:rPr>
              <a:t>«El Espíritu Santo edifica, anima y santifica a la Iglesia; como Espíritu de Amor, devuelve a los bautizados la semejanza divina, perdida a causa del pecado, y los hace vivir en Cristo la vida misma de la Trinidad Santa. (…)</a:t>
            </a:r>
            <a:endParaRPr lang="es-ES" sz="3200" smtClean="0">
              <a:solidFill>
                <a:schemeClr val="bg1"/>
              </a:solidFill>
              <a:latin typeface="Times New Roman" pitchFamily="18" charset="0"/>
              <a:cs typeface="Times New Roman" pitchFamily="18" charset="0"/>
            </a:endParaRPr>
          </a:p>
        </p:txBody>
      </p:sp>
      <p:sp>
        <p:nvSpPr>
          <p:cNvPr id="1843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5833A1D7-E67F-473A-ABD9-52F8C914A440}" type="slidenum">
              <a:rPr lang="es-ES" smtClean="0"/>
              <a:pPr>
                <a:defRPr/>
              </a:pPr>
              <a:t>17</a:t>
            </a:fld>
            <a:endParaRPr lang="es-ES"/>
          </a:p>
        </p:txBody>
      </p:sp>
      <p:pic>
        <p:nvPicPr>
          <p:cNvPr id="1844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32210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http://storage.canalblog.com/63/33/249840/61715836.jpg"/>
          <p:cNvPicPr>
            <a:picLocks noChangeAspect="1" noChangeArrowheads="1"/>
          </p:cNvPicPr>
          <p:nvPr/>
        </p:nvPicPr>
        <p:blipFill>
          <a:blip r:embed="rId4" cstate="print"/>
          <a:srcRect t="15112" b="7276"/>
          <a:stretch>
            <a:fillRect/>
          </a:stretch>
        </p:blipFill>
        <p:spPr bwMode="auto">
          <a:xfrm>
            <a:off x="1451709" y="1992288"/>
            <a:ext cx="6461259" cy="59766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9 Marcador de contenido"/>
          <p:cNvSpPr>
            <a:spLocks noGrp="1"/>
          </p:cNvSpPr>
          <p:nvPr>
            <p:ph idx="1"/>
          </p:nvPr>
        </p:nvSpPr>
        <p:spPr>
          <a:xfrm>
            <a:off x="1576388" y="985838"/>
            <a:ext cx="1015365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Los envía a dar testimonio de la Verdad de Cristo y los organiza en sus respectivas funciones, para que todos den “el fruto del Espíritu” (</a:t>
            </a:r>
            <a:r>
              <a:rPr lang="es-ES_tradnl" sz="3200" i="1" smtClean="0">
                <a:solidFill>
                  <a:schemeClr val="bg1"/>
                </a:solidFill>
                <a:latin typeface="Times New Roman" pitchFamily="18" charset="0"/>
                <a:cs typeface="Times New Roman" pitchFamily="18" charset="0"/>
              </a:rPr>
              <a:t>Ga</a:t>
            </a:r>
            <a:r>
              <a:rPr lang="es-ES_tradnl" sz="3200" smtClean="0">
                <a:solidFill>
                  <a:schemeClr val="bg1"/>
                </a:solidFill>
                <a:latin typeface="Times New Roman" pitchFamily="18" charset="0"/>
                <a:cs typeface="Times New Roman" pitchFamily="18" charset="0"/>
              </a:rPr>
              <a:t> 5, 22)»</a:t>
            </a:r>
            <a:endParaRPr lang="es-AR" sz="3200" smtClean="0">
              <a:solidFill>
                <a:schemeClr val="bg1"/>
              </a:solidFill>
              <a:latin typeface="Times New Roman" pitchFamily="18" charset="0"/>
              <a:cs typeface="Times New Roman" pitchFamily="18" charset="0"/>
            </a:endParaRPr>
          </a:p>
          <a:p>
            <a:pPr>
              <a:lnSpc>
                <a:spcPct val="85000"/>
              </a:lnSpc>
            </a:pPr>
            <a:endParaRPr lang="es-ES" sz="3200" smtClean="0">
              <a:solidFill>
                <a:schemeClr val="bg1"/>
              </a:solidFill>
              <a:latin typeface="Times New Roman" pitchFamily="18" charset="0"/>
              <a:cs typeface="Times New Roman" pitchFamily="18" charset="0"/>
            </a:endParaRPr>
          </a:p>
        </p:txBody>
      </p:sp>
      <p:sp>
        <p:nvSpPr>
          <p:cNvPr id="1946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50792E96-796C-474B-91AE-9309930515A2}" type="slidenum">
              <a:rPr lang="es-ES" smtClean="0"/>
              <a:pPr>
                <a:defRPr/>
              </a:pPr>
              <a:t>18</a:t>
            </a:fld>
            <a:endParaRPr lang="es-ES"/>
          </a:p>
        </p:txBody>
      </p:sp>
      <p:pic>
        <p:nvPicPr>
          <p:cNvPr id="1946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2 Subtítulo"/>
          <p:cNvSpPr txBox="1">
            <a:spLocks/>
          </p:cNvSpPr>
          <p:nvPr/>
        </p:nvSpPr>
        <p:spPr bwMode="auto">
          <a:xfrm>
            <a:off x="1792288" y="3865563"/>
            <a:ext cx="10298112" cy="2806700"/>
          </a:xfrm>
          <a:prstGeom prst="rect">
            <a:avLst/>
          </a:prstGeom>
          <a:noFill/>
          <a:ln w="9525">
            <a:noFill/>
            <a:miter lim="800000"/>
            <a:headEnd/>
            <a:tailEnd/>
          </a:ln>
        </p:spPr>
        <p:txBody>
          <a:bodyPr lIns="128016" tIns="64008" rIns="128016" bIns="64008">
            <a:normAutofit/>
          </a:bodyPr>
          <a:lstStyle/>
          <a:p>
            <a:pPr marL="479425" indent="-479425" fontAlgn="auto">
              <a:spcBef>
                <a:spcPct val="20000"/>
              </a:spcBef>
              <a:spcAft>
                <a:spcPts val="0"/>
              </a:spcAft>
              <a:defRPr/>
            </a:pPr>
            <a:r>
              <a:rPr lang="es-ES" sz="5000" b="1" cap="all" dirty="0">
                <a:solidFill>
                  <a:srgbClr val="FFFF00"/>
                </a:solidFill>
                <a:latin typeface="Elephant" pitchFamily="18" charset="0"/>
                <a:cs typeface="Times New Roman" pitchFamily="18" charset="0"/>
              </a:rPr>
              <a:t>B.- Creo en LA Santa</a:t>
            </a:r>
          </a:p>
          <a:p>
            <a:pPr marL="479425" indent="-479425" fontAlgn="auto">
              <a:spcBef>
                <a:spcPct val="20000"/>
              </a:spcBef>
              <a:spcAft>
                <a:spcPts val="0"/>
              </a:spcAft>
              <a:defRPr/>
            </a:pPr>
            <a:r>
              <a:rPr lang="es-ES" sz="5000" b="1" cap="all" dirty="0">
                <a:solidFill>
                  <a:srgbClr val="FFFF00"/>
                </a:solidFill>
                <a:latin typeface="Elephant" pitchFamily="18" charset="0"/>
                <a:cs typeface="Times New Roman" pitchFamily="18" charset="0"/>
              </a:rPr>
              <a:t>        Iglesia católica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p:cNvSpPr>
          <p:nvPr>
            <p:ph type="title"/>
          </p:nvPr>
        </p:nvSpPr>
        <p:spPr>
          <a:xfrm>
            <a:off x="1360488" y="823913"/>
            <a:ext cx="10729912" cy="1600200"/>
          </a:xfrm>
        </p:spPr>
        <p:txBody>
          <a:bodyPr/>
          <a:lstStyle/>
          <a:p>
            <a:pPr algn="l">
              <a:defRPr/>
            </a:pPr>
            <a:r>
              <a:rPr lang="es-ES" sz="5000" b="1" i="1" cap="small" dirty="0" smtClean="0">
                <a:solidFill>
                  <a:srgbClr val="FFFF00"/>
                </a:solidFill>
              </a:rPr>
              <a:t>2.1. </a:t>
            </a:r>
            <a:r>
              <a:rPr lang="es-ES_tradnl" sz="5000" b="1" i="1" dirty="0" smtClean="0">
                <a:solidFill>
                  <a:srgbClr val="FFFF00"/>
                </a:solidFill>
              </a:rPr>
              <a:t>La revelación de la Iglesia</a:t>
            </a:r>
            <a:endParaRPr lang="es-AR" sz="5000" dirty="0">
              <a:solidFill>
                <a:srgbClr val="FFFF00"/>
              </a:solidFill>
            </a:endParaRPr>
          </a:p>
        </p:txBody>
      </p:sp>
      <p:sp>
        <p:nvSpPr>
          <p:cNvPr id="20487" name="9 Marcador de contenido"/>
          <p:cNvSpPr>
            <a:spLocks noGrp="1"/>
          </p:cNvSpPr>
          <p:nvPr>
            <p:ph idx="1"/>
          </p:nvPr>
        </p:nvSpPr>
        <p:spPr>
          <a:xfrm>
            <a:off x="1431925" y="2281238"/>
            <a:ext cx="5113338"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La Iglesia es un misterio:</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una realidad en la que entran en contacto y comunión Dios y los hombres.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Iglesia viene del griego “</a:t>
            </a:r>
            <a:r>
              <a:rPr lang="es-ES_tradnl" sz="3200" b="1" i="1" smtClean="0">
                <a:solidFill>
                  <a:srgbClr val="FFFF00"/>
                </a:solidFill>
                <a:latin typeface="Times New Roman" pitchFamily="18" charset="0"/>
                <a:cs typeface="Times New Roman" pitchFamily="18" charset="0"/>
              </a:rPr>
              <a:t>ekklesia</a:t>
            </a:r>
            <a:r>
              <a:rPr lang="es-ES_tradnl" sz="3200" b="1" smtClean="0">
                <a:solidFill>
                  <a:srgbClr val="FFFF00"/>
                </a:solidFill>
                <a:latin typeface="Times New Roman" pitchFamily="18" charset="0"/>
                <a:cs typeface="Times New Roman" pitchFamily="18" charset="0"/>
              </a:rPr>
              <a:t>”</a:t>
            </a:r>
            <a:r>
              <a:rPr lang="es-ES_tradnl" sz="3200" smtClean="0">
                <a:solidFill>
                  <a:schemeClr val="bg1"/>
                </a:solidFill>
                <a:latin typeface="Times New Roman" pitchFamily="18" charset="0"/>
                <a:cs typeface="Times New Roman" pitchFamily="18" charset="0"/>
              </a:rPr>
              <a:t>, que significa asamblea de los convocados.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Son </a:t>
            </a:r>
            <a:r>
              <a:rPr lang="es-ES_tradnl" sz="3200" b="1" smtClean="0">
                <a:solidFill>
                  <a:srgbClr val="FFFF00"/>
                </a:solidFill>
                <a:latin typeface="Times New Roman" pitchFamily="18" charset="0"/>
                <a:cs typeface="Times New Roman" pitchFamily="18" charset="0"/>
              </a:rPr>
              <a:t>ejemplos en el AT</a:t>
            </a:r>
            <a:r>
              <a:rPr lang="es-ES_tradnl" sz="3200" smtClean="0">
                <a:solidFill>
                  <a:schemeClr val="bg1"/>
                </a:solidFill>
                <a:latin typeface="Times New Roman" pitchFamily="18" charset="0"/>
                <a:cs typeface="Times New Roman" pitchFamily="18" charset="0"/>
              </a:rPr>
              <a:t>:</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la asamblea sinaítica, y</a:t>
            </a:r>
            <a:endParaRPr lang="es-ES" sz="3200" smtClean="0">
              <a:solidFill>
                <a:schemeClr val="bg1"/>
              </a:solidFill>
              <a:latin typeface="Times New Roman" pitchFamily="18" charset="0"/>
              <a:cs typeface="Times New Roman" pitchFamily="18" charset="0"/>
            </a:endParaRPr>
          </a:p>
        </p:txBody>
      </p:sp>
      <p:sp>
        <p:nvSpPr>
          <p:cNvPr id="20488"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4C233C06-A599-4E32-8BCF-15590B39E7DE}" type="slidenum">
              <a:rPr lang="es-ES" smtClean="0"/>
              <a:pPr>
                <a:defRPr/>
              </a:pPr>
              <a:t>19</a:t>
            </a:fld>
            <a:endParaRPr lang="es-ES"/>
          </a:p>
        </p:txBody>
      </p:sp>
      <p:pic>
        <p:nvPicPr>
          <p:cNvPr id="20490" name="Picture 15" descr="http://t2.gstatic.com/images?q=tbn:ANd9GcS29Xe0qTVocT0lwx9WhaYAeav23F42IQa5f9xXo19uVZ3EHV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138" y="2424113"/>
            <a:ext cx="52228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7" descr="http://t1.gstatic.com/images?q=tbn:ANd9GcTELzHW2wwNsyfsrJoofhn96WowkIFHBnOO0dGwH7N-mMHgX1OW6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656138"/>
            <a:ext cx="51847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9" descr="http://t2.gstatic.com/images?q=tbn:ANd9GcRt-zh-3_G7FcAndEAPHzwG5MzCeIXkR3Y2lmXRP1TOyvRRtSpNK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6745288"/>
            <a:ext cx="518477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21" descr="http://t2.gstatic.com/images?q=tbn:ANd9GcRt-zh-3_G7FcAndEAPHzwG5MzCeIXkR3Y2lmXRP1TOyvRRtSpNKg"/>
          <p:cNvPicPr>
            <a:picLocks noChangeAspect="1" noChangeArrowheads="1"/>
          </p:cNvPicPr>
          <p:nvPr/>
        </p:nvPicPr>
        <p:blipFill>
          <a:blip r:embed="rId6" cstate="email"/>
          <a:srcRect/>
          <a:stretch>
            <a:fillRect/>
          </a:stretch>
        </p:blipFill>
        <p:spPr bwMode="auto">
          <a:xfrm>
            <a:off x="6472808" y="7032848"/>
            <a:ext cx="5030270" cy="936104"/>
          </a:xfrm>
          <a:prstGeom prst="rect">
            <a:avLst/>
          </a:prstGeom>
          <a:ln>
            <a:noFill/>
          </a:ln>
          <a:effectLst>
            <a:softEdge rad="112500"/>
          </a:effectLst>
        </p:spPr>
      </p:pic>
      <p:pic>
        <p:nvPicPr>
          <p:cNvPr id="20494" name="11 Imagen" descr="3fondos_animados.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04950" y="72485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11 Imagen" descr="3fondos_animados.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60488" y="50165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11 Imagen" descr="3fondos_animados.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60488" y="22082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79625" y="1847850"/>
            <a:ext cx="9577388" cy="7056438"/>
          </a:xfrm>
        </p:spPr>
        <p:txBody>
          <a:bodyPr rtlCol="0">
            <a:normAutofit/>
          </a:bodyPr>
          <a:lstStyle/>
          <a:p>
            <a:pPr algn="l" eaLnBrk="1" fontAlgn="auto" hangingPunct="1">
              <a:spcAft>
                <a:spcPts val="0"/>
              </a:spcAft>
              <a:defRPr/>
            </a:pPr>
            <a:r>
              <a:rPr lang="es-ES" sz="5000" b="1" cap="all" dirty="0" smtClean="0">
                <a:solidFill>
                  <a:schemeClr val="bg1"/>
                </a:solidFill>
                <a:latin typeface="Times New Roman" pitchFamily="18" charset="0"/>
                <a:cs typeface="Times New Roman" pitchFamily="18" charset="0"/>
              </a:rPr>
              <a:t>tema 12: </a:t>
            </a:r>
          </a:p>
          <a:p>
            <a:pPr algn="l" eaLnBrk="1" fontAlgn="auto" hangingPunct="1">
              <a:spcAft>
                <a:spcPts val="0"/>
              </a:spcAft>
              <a:defRPr/>
            </a:pPr>
            <a:endParaRPr lang="es-ES" sz="5000" b="1" cap="all" dirty="0" smtClean="0">
              <a:solidFill>
                <a:srgbClr val="FFFF00"/>
              </a:solidFill>
              <a:latin typeface="Elephant" pitchFamily="18" charset="0"/>
              <a:cs typeface="Times New Roman" pitchFamily="18" charset="0"/>
            </a:endParaRPr>
          </a:p>
          <a:p>
            <a:pPr algn="l" eaLnBrk="1" fontAlgn="auto" hangingPunct="1">
              <a:spcAft>
                <a:spcPts val="0"/>
              </a:spcAft>
              <a:defRPr/>
            </a:pPr>
            <a:r>
              <a:rPr lang="es-ES" sz="5000" b="1" cap="all" dirty="0" smtClean="0">
                <a:solidFill>
                  <a:srgbClr val="FFFF00"/>
                </a:solidFill>
                <a:latin typeface="Elephant" pitchFamily="18" charset="0"/>
                <a:cs typeface="Times New Roman" pitchFamily="18" charset="0"/>
              </a:rPr>
              <a:t>A.- creo en el  espíritu  santo </a:t>
            </a:r>
            <a:endParaRPr lang="es-ES" sz="3200" dirty="0" smtClean="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endParaRPr lang="es-ES" sz="3200" dirty="0" smtClean="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endParaRPr lang="es-ES" sz="3200" dirty="0" smtClean="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r>
              <a:rPr lang="es-ES" sz="3200" dirty="0" smtClean="0">
                <a:solidFill>
                  <a:schemeClr val="bg1"/>
                </a:solidFill>
                <a:latin typeface="Times New Roman" pitchFamily="18" charset="0"/>
                <a:cs typeface="Times New Roman" pitchFamily="18" charset="0"/>
              </a:rPr>
              <a:t>Un trabajo de: </a:t>
            </a:r>
            <a:r>
              <a:rPr lang="es-ES_tradnl" sz="3200" dirty="0" smtClean="0">
                <a:solidFill>
                  <a:schemeClr val="bg1"/>
                </a:solidFill>
                <a:latin typeface="Times New Roman" pitchFamily="18" charset="0"/>
                <a:cs typeface="Times New Roman" pitchFamily="18" charset="0"/>
              </a:rPr>
              <a:t>Miguel de </a:t>
            </a:r>
            <a:r>
              <a:rPr lang="es-ES_tradnl" sz="3200" dirty="0" err="1" smtClean="0">
                <a:solidFill>
                  <a:schemeClr val="bg1"/>
                </a:solidFill>
                <a:latin typeface="Times New Roman" pitchFamily="18" charset="0"/>
                <a:cs typeface="Times New Roman" pitchFamily="18" charset="0"/>
              </a:rPr>
              <a:t>Salis</a:t>
            </a:r>
            <a:r>
              <a:rPr lang="es-ES_tradnl" sz="3200" dirty="0" smtClean="0">
                <a:solidFill>
                  <a:schemeClr val="bg1"/>
                </a:solidFill>
                <a:latin typeface="Times New Roman" pitchFamily="18" charset="0"/>
                <a:cs typeface="Times New Roman" pitchFamily="18" charset="0"/>
              </a:rPr>
              <a:t> Amaral</a:t>
            </a:r>
            <a:endParaRPr lang="es-ES" sz="3200" dirty="0" smtClean="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r>
              <a:rPr lang="es-ES" sz="3200" dirty="0" smtClean="0">
                <a:solidFill>
                  <a:schemeClr val="bg1"/>
                </a:solidFill>
                <a:latin typeface="Times New Roman" pitchFamily="18" charset="0"/>
                <a:cs typeface="Times New Roman" pitchFamily="18" charset="0"/>
              </a:rPr>
              <a:t>Extracto y presentación: Juan María Gallardo</a:t>
            </a:r>
          </a:p>
        </p:txBody>
      </p:sp>
      <p:pic>
        <p:nvPicPr>
          <p:cNvPr id="307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Marcador de número de diapositiva"/>
          <p:cNvSpPr>
            <a:spLocks noGrp="1"/>
          </p:cNvSpPr>
          <p:nvPr>
            <p:ph type="sldNum" sz="quarter" idx="12"/>
          </p:nvPr>
        </p:nvSpPr>
        <p:spPr/>
        <p:txBody>
          <a:bodyPr/>
          <a:lstStyle/>
          <a:p>
            <a:pPr>
              <a:defRPr/>
            </a:pPr>
            <a:fld id="{7291D037-19FC-4FEE-90BB-B39B5035B6E7}" type="slidenum">
              <a:rPr lang="es-ES" smtClean="0"/>
              <a:pPr>
                <a:defRPr/>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9 Marcador de contenido"/>
          <p:cNvSpPr>
            <a:spLocks noGrp="1"/>
          </p:cNvSpPr>
          <p:nvPr>
            <p:ph idx="1"/>
          </p:nvPr>
        </p:nvSpPr>
        <p:spPr>
          <a:xfrm>
            <a:off x="6761163" y="912813"/>
            <a:ext cx="5113337" cy="6335712"/>
          </a:xfrm>
        </p:spPr>
        <p:txBody>
          <a:bodyPr/>
          <a:lstStyle/>
          <a:p>
            <a:pPr>
              <a:lnSpc>
                <a:spcPct val="85000"/>
              </a:lnSpc>
              <a:buFont typeface="Arial" charset="0"/>
              <a:buNone/>
            </a:pPr>
            <a:r>
              <a:rPr lang="es-ES_tradnl" sz="3200" smtClean="0">
                <a:solidFill>
                  <a:schemeClr val="bg1"/>
                </a:solidFill>
                <a:latin typeface="Times New Roman" pitchFamily="18" charset="0"/>
                <a:cs typeface="Times New Roman" pitchFamily="18" charset="0"/>
              </a:rPr>
              <a:t>	- la que se reunió en tiempos del rey Josías con el fin de alabar a Dios y volver a la pureza de la Ley (reforma).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En el NT -</a:t>
            </a:r>
            <a:r>
              <a:rPr lang="es-ES_tradnl" sz="3200" b="1" smtClean="0">
                <a:solidFill>
                  <a:schemeClr val="bg1"/>
                </a:solidFill>
                <a:latin typeface="Times New Roman" pitchFamily="18" charset="0"/>
                <a:cs typeface="Times New Roman" pitchFamily="18" charset="0"/>
              </a:rPr>
              <a:t>cfr. </a:t>
            </a:r>
            <a:r>
              <a:rPr lang="es-ES_tradnl" sz="3200" b="1" i="1" smtClean="0">
                <a:solidFill>
                  <a:srgbClr val="FFFF00"/>
                </a:solidFill>
                <a:latin typeface="Times New Roman" pitchFamily="18" charset="0"/>
                <a:cs typeface="Times New Roman" pitchFamily="18" charset="0"/>
              </a:rPr>
              <a:t>Catecismo</a:t>
            </a:r>
            <a:r>
              <a:rPr lang="es-ES_tradnl" sz="3200" b="1" smtClean="0">
                <a:solidFill>
                  <a:srgbClr val="FFFF00"/>
                </a:solidFill>
                <a:latin typeface="Times New Roman" pitchFamily="18" charset="0"/>
                <a:cs typeface="Times New Roman" pitchFamily="18" charset="0"/>
              </a:rPr>
              <a:t>, 777; </a:t>
            </a:r>
            <a:r>
              <a:rPr lang="es-ES_tradnl" sz="3200" b="1" i="1" smtClean="0">
                <a:solidFill>
                  <a:srgbClr val="FFFF00"/>
                </a:solidFill>
                <a:latin typeface="Times New Roman" pitchFamily="18" charset="0"/>
                <a:cs typeface="Times New Roman" pitchFamily="18" charset="0"/>
              </a:rPr>
              <a:t>Compendio</a:t>
            </a:r>
            <a:r>
              <a:rPr lang="es-ES_tradnl" sz="3200" b="1" smtClean="0">
                <a:solidFill>
                  <a:srgbClr val="FFFF00"/>
                </a:solidFill>
                <a:latin typeface="Times New Roman" pitchFamily="18" charset="0"/>
                <a:cs typeface="Times New Roman" pitchFamily="18" charset="0"/>
              </a:rPr>
              <a:t>, 147-: </a:t>
            </a:r>
            <a:r>
              <a:rPr lang="es-ES_tradnl" sz="3200" smtClean="0">
                <a:solidFill>
                  <a:schemeClr val="bg1"/>
                </a:solidFill>
                <a:latin typeface="Times New Roman" pitchFamily="18" charset="0"/>
                <a:cs typeface="Times New Roman" pitchFamily="18" charset="0"/>
              </a:rPr>
              <a:t>designa especialmente el pueblo que Dios convoca y reúne desde los confines de la tierra para constituir la asamblea de todos los que, por la fe en su Palabra y el Bautismo, son hijos de Dios, miembros de Cristo y templo del Espíritu Santo.</a:t>
            </a:r>
            <a:endParaRPr lang="es-AR" sz="3200" b="1" smtClean="0">
              <a:solidFill>
                <a:srgbClr val="FFFF00"/>
              </a:solidFill>
              <a:latin typeface="Times New Roman" pitchFamily="18" charset="0"/>
              <a:cs typeface="Times New Roman" pitchFamily="18" charset="0"/>
            </a:endParaRPr>
          </a:p>
        </p:txBody>
      </p:sp>
      <p:sp>
        <p:nvSpPr>
          <p:cNvPr id="2151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3DD0B3B-7EE3-4AB7-91AA-8E8DF84105DD}" type="slidenum">
              <a:rPr lang="es-ES" smtClean="0"/>
              <a:pPr>
                <a:defRPr/>
              </a:pPr>
              <a:t>20</a:t>
            </a:fld>
            <a:endParaRPr lang="es-ES"/>
          </a:p>
        </p:txBody>
      </p:sp>
      <p:pic>
        <p:nvPicPr>
          <p:cNvPr id="21513" name="Picture 2" descr="http://t1.gstatic.com/images?q=tbn:ANd9GcSuqqmYIcTKKWZva4IKjpX6ZAODyb5PcP32UyW33BbwT2sM3Nh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4152900"/>
            <a:ext cx="5500688"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8" name="Picture 6" descr="http://t0.gstatic.com/images?q=tbn:ANd9GcTvmOj_CBZ5XnYLRz4ooUFwWHyWGf7t29NdBcqaORaJqaD3_HEi_g"/>
          <p:cNvPicPr>
            <a:picLocks noChangeAspect="1" noChangeArrowheads="1"/>
          </p:cNvPicPr>
          <p:nvPr/>
        </p:nvPicPr>
        <p:blipFill>
          <a:blip r:embed="rId4" cstate="email"/>
          <a:srcRect r="7955"/>
          <a:stretch>
            <a:fillRect/>
          </a:stretch>
        </p:blipFill>
        <p:spPr bwMode="auto">
          <a:xfrm>
            <a:off x="1936304" y="984176"/>
            <a:ext cx="4464496" cy="2425158"/>
          </a:xfrm>
          <a:prstGeom prst="ellipse">
            <a:avLst/>
          </a:prstGeom>
          <a:ln>
            <a:noFill/>
          </a:ln>
          <a:effectLst>
            <a:softEdge rad="112500"/>
          </a:effectLst>
        </p:spPr>
      </p:pic>
      <p:pic>
        <p:nvPicPr>
          <p:cNvPr id="21515" name="11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88138" y="34321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9 Marcador de contenido"/>
          <p:cNvSpPr>
            <a:spLocks noGrp="1"/>
          </p:cNvSpPr>
          <p:nvPr>
            <p:ph idx="1"/>
          </p:nvPr>
        </p:nvSpPr>
        <p:spPr>
          <a:xfrm>
            <a:off x="1504950" y="1055688"/>
            <a:ext cx="5256213"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En la SSEE la Iglesia recibe distintos </a:t>
            </a:r>
            <a:r>
              <a:rPr lang="es-ES_tradnl" sz="3200" b="1" smtClean="0">
                <a:solidFill>
                  <a:srgbClr val="FFFF00"/>
                </a:solidFill>
                <a:latin typeface="Times New Roman" pitchFamily="18" charset="0"/>
                <a:cs typeface="Times New Roman" pitchFamily="18" charset="0"/>
              </a:rPr>
              <a:t>nombres</a:t>
            </a:r>
            <a:r>
              <a:rPr lang="es-ES_tradnl" sz="3200" smtClean="0">
                <a:solidFill>
                  <a:schemeClr val="bg1"/>
                </a:solidFill>
                <a:latin typeface="Times New Roman" pitchFamily="18" charset="0"/>
                <a:cs typeface="Times New Roman" pitchFamily="18" charset="0"/>
              </a:rPr>
              <a:t>:</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“Pueblo de Dios” </a:t>
            </a:r>
            <a:r>
              <a:rPr lang="es-ES_tradnl" sz="3200" smtClean="0">
                <a:solidFill>
                  <a:schemeClr val="bg1"/>
                </a:solidFill>
                <a:latin typeface="Times New Roman" pitchFamily="18" charset="0"/>
                <a:cs typeface="Times New Roman" pitchFamily="18" charset="0"/>
              </a:rPr>
              <a:t>es un título que Israel recibió.</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Cuando se aplica a la Iglesia, nuevo Israel, quiere decir que Dios no quiso salvar a los hombres aisladamente, sino constituyéndolos en un único pueblo reunido por la unidad del Padre, del Hijo y del Espíritu Santo, que le conociera en la verdad y le sirviera santamente. </a:t>
            </a:r>
            <a:endParaRPr lang="es-ES" sz="3200" smtClean="0">
              <a:solidFill>
                <a:schemeClr val="bg1"/>
              </a:solidFill>
              <a:latin typeface="Times New Roman" pitchFamily="18" charset="0"/>
              <a:cs typeface="Times New Roman" pitchFamily="18" charset="0"/>
            </a:endParaRPr>
          </a:p>
        </p:txBody>
      </p:sp>
      <p:sp>
        <p:nvSpPr>
          <p:cNvPr id="2253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9AA676A8-5621-4C61-8E9D-F29497AB31C4}" type="slidenum">
              <a:rPr lang="es-ES" smtClean="0"/>
              <a:pPr>
                <a:defRPr/>
              </a:pPr>
              <a:t>21</a:t>
            </a:fld>
            <a:endParaRPr lang="es-ES"/>
          </a:p>
        </p:txBody>
      </p:sp>
      <p:pic>
        <p:nvPicPr>
          <p:cNvPr id="22537" name="Picture 2" descr="http://t3.gstatic.com/images?q=tbn:ANd9GcSwymlxIf4JALIz3n6jjjO475ZkOj4EI0QG4pbKziZNylC81pqb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25" y="1055688"/>
            <a:ext cx="476091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6" descr="http://t3.gstatic.com/images?q=tbn:ANd9GcQiNCu19QydVAY9_IpbEQVCiEfS1tYIVIJ5tGYEDTPAy7PtqDRoJ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0088" y="4440238"/>
            <a:ext cx="4679950"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11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31925"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11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31925" y="24971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11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60488" y="3937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9 Marcador de contenido"/>
          <p:cNvSpPr>
            <a:spLocks noGrp="1"/>
          </p:cNvSpPr>
          <p:nvPr>
            <p:ph idx="1"/>
          </p:nvPr>
        </p:nvSpPr>
        <p:spPr>
          <a:xfrm>
            <a:off x="5680075" y="1057275"/>
            <a:ext cx="6337300" cy="6335713"/>
          </a:xfrm>
        </p:spPr>
        <p:txBody>
          <a:bodyPr/>
          <a:lstStyle/>
          <a:p>
            <a:pPr>
              <a:lnSpc>
                <a:spcPct val="85000"/>
              </a:lnSpc>
            </a:pPr>
            <a:r>
              <a:rPr lang="es-ES_tradnl" sz="3200" smtClean="0">
                <a:solidFill>
                  <a:schemeClr val="bg1"/>
                </a:solidFill>
                <a:latin typeface="Times New Roman" pitchFamily="18" charset="0"/>
                <a:cs typeface="Times New Roman" pitchFamily="18" charset="0"/>
              </a:rPr>
              <a:t>También significa que ella ha sido elegida por Dios, y que es una comunidad visible que está en camino hacia su patria definitiva.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En ese pueblo </a:t>
            </a:r>
            <a:r>
              <a:rPr lang="es-ES_tradnl" sz="3200" b="1" smtClean="0">
                <a:solidFill>
                  <a:srgbClr val="FFFF00"/>
                </a:solidFill>
                <a:latin typeface="Times New Roman" pitchFamily="18" charset="0"/>
                <a:cs typeface="Times New Roman" pitchFamily="18" charset="0"/>
              </a:rPr>
              <a:t>todos tienen:</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la común dignidad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de los hijos de Dios,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una misión común,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ser sal de la tierra, y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un fin común,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que es el Reino de Dios. </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Todos participan </a:t>
            </a:r>
            <a:r>
              <a:rPr lang="es-ES_tradnl" sz="3200" smtClean="0">
                <a:solidFill>
                  <a:schemeClr val="bg1"/>
                </a:solidFill>
                <a:latin typeface="Times New Roman" pitchFamily="18" charset="0"/>
                <a:cs typeface="Times New Roman" pitchFamily="18" charset="0"/>
              </a:rPr>
              <a:t>de las tres funciones de Cristo, real, profética y sacerdotal.</a:t>
            </a:r>
            <a:endParaRPr lang="es-ES" sz="3200" smtClean="0">
              <a:solidFill>
                <a:schemeClr val="bg1"/>
              </a:solidFill>
              <a:latin typeface="Times New Roman" pitchFamily="18" charset="0"/>
              <a:cs typeface="Times New Roman" pitchFamily="18" charset="0"/>
            </a:endParaRPr>
          </a:p>
        </p:txBody>
      </p:sp>
      <p:sp>
        <p:nvSpPr>
          <p:cNvPr id="2355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5393B17-3350-4C27-B7E1-FB0C956EAD72}" type="slidenum">
              <a:rPr lang="es-ES" smtClean="0"/>
              <a:pPr>
                <a:defRPr/>
              </a:pPr>
              <a:t>22</a:t>
            </a:fld>
            <a:endParaRPr lang="es-ES"/>
          </a:p>
        </p:txBody>
      </p:sp>
      <p:pic>
        <p:nvPicPr>
          <p:cNvPr id="25610" name="Picture 4" descr="http://t1.gstatic.com/images?q=tbn:ANd9GcQRO5iAMJC3eA3O5EVJ22VPBaArlZEMVKPFBzRR8gzPcPnRdiqduA"/>
          <p:cNvPicPr>
            <a:picLocks noChangeAspect="1" noChangeArrowheads="1"/>
          </p:cNvPicPr>
          <p:nvPr/>
        </p:nvPicPr>
        <p:blipFill>
          <a:blip r:embed="rId3" cstate="print"/>
          <a:srcRect/>
          <a:stretch>
            <a:fillRect/>
          </a:stretch>
        </p:blipFill>
        <p:spPr bwMode="auto">
          <a:xfrm>
            <a:off x="1432248" y="984250"/>
            <a:ext cx="4032250" cy="3478213"/>
          </a:xfrm>
          <a:prstGeom prst="rect">
            <a:avLst/>
          </a:prstGeom>
          <a:ln>
            <a:noFill/>
          </a:ln>
          <a:effectLst>
            <a:softEdge rad="112500"/>
          </a:effectLst>
        </p:spPr>
      </p:pic>
      <p:pic>
        <p:nvPicPr>
          <p:cNvPr id="82946" name="Picture 2" descr="http://t0.gstatic.com/images?q=tbn:ANd9GcQ2onrMmd8KW1LyN8Z-xHZ7gHjg-FrOm5mnUvEvk8jfOtTPvzdl3A"/>
          <p:cNvPicPr>
            <a:picLocks noChangeAspect="1" noChangeArrowheads="1"/>
          </p:cNvPicPr>
          <p:nvPr/>
        </p:nvPicPr>
        <p:blipFill>
          <a:blip r:embed="rId4" cstate="email"/>
          <a:srcRect t="5000" b="10000"/>
          <a:stretch>
            <a:fillRect/>
          </a:stretch>
        </p:blipFill>
        <p:spPr bwMode="auto">
          <a:xfrm>
            <a:off x="1432248" y="4840204"/>
            <a:ext cx="4104456" cy="3488788"/>
          </a:xfrm>
          <a:prstGeom prst="rect">
            <a:avLst/>
          </a:prstGeom>
          <a:ln>
            <a:noFill/>
          </a:ln>
          <a:effectLst>
            <a:softEdge rad="112500"/>
          </a:effectLst>
        </p:spPr>
      </p:pic>
      <p:pic>
        <p:nvPicPr>
          <p:cNvPr id="23563" name="11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0863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11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41963" y="32877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11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80075" y="72485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9 Marcador de contenido"/>
          <p:cNvSpPr>
            <a:spLocks noGrp="1"/>
          </p:cNvSpPr>
          <p:nvPr>
            <p:ph idx="1"/>
          </p:nvPr>
        </p:nvSpPr>
        <p:spPr>
          <a:xfrm>
            <a:off x="1576388" y="912813"/>
            <a:ext cx="54006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Cuando decimos que la Iglesia es el</a:t>
            </a:r>
            <a:r>
              <a:rPr lang="es-ES_tradnl" sz="3200" b="1" smtClean="0">
                <a:solidFill>
                  <a:srgbClr val="FFFF00"/>
                </a:solidFill>
                <a:latin typeface="Times New Roman" pitchFamily="18" charset="0"/>
                <a:cs typeface="Times New Roman" pitchFamily="18" charset="0"/>
              </a:rPr>
              <a:t> “cuerpo de Cristo”</a:t>
            </a:r>
            <a:r>
              <a:rPr lang="es-ES_tradnl" sz="3200" smtClean="0">
                <a:solidFill>
                  <a:schemeClr val="bg1"/>
                </a:solidFill>
                <a:latin typeface="Times New Roman" pitchFamily="18" charset="0"/>
                <a:cs typeface="Times New Roman" pitchFamily="18" charset="0"/>
              </a:rPr>
              <a:t> queremos subrayar</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que Cristo une íntimamente consigo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a los fieles,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sobre todo en la Eucaristía,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los incorpora a su Persona,</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formando un solo cuerpo.</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También se indica que la salud o la enfermedad de un miembro repercute en todo el cuerpo y que los fieles, como miembros de Cristo, son instrumentos suyos para obrar en el mundo.</a:t>
            </a:r>
            <a:endParaRPr lang="es-ES" sz="3200" smtClean="0">
              <a:solidFill>
                <a:schemeClr val="bg1"/>
              </a:solidFill>
              <a:latin typeface="Times New Roman" pitchFamily="18" charset="0"/>
              <a:cs typeface="Times New Roman" pitchFamily="18" charset="0"/>
            </a:endParaRPr>
          </a:p>
        </p:txBody>
      </p:sp>
      <p:sp>
        <p:nvSpPr>
          <p:cNvPr id="2458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4F7DC0B6-59EA-47A5-95BF-DC60A1375541}" type="slidenum">
              <a:rPr lang="es-ES" smtClean="0"/>
              <a:pPr>
                <a:defRPr/>
              </a:pPr>
              <a:t>23</a:t>
            </a:fld>
            <a:endParaRPr lang="es-ES"/>
          </a:p>
        </p:txBody>
      </p:sp>
      <p:pic>
        <p:nvPicPr>
          <p:cNvPr id="81922" name="Picture 2" descr="http://t1.gstatic.com/images?q=tbn:ANd9GcRkwOQR4hn9kJ8PYrqGO0lo9-lAL1Dj5YCMMg2Prl24B4D1jzIj"/>
          <p:cNvPicPr>
            <a:picLocks noChangeAspect="1" noChangeArrowheads="1"/>
          </p:cNvPicPr>
          <p:nvPr/>
        </p:nvPicPr>
        <p:blipFill>
          <a:blip r:embed="rId3" cstate="email"/>
          <a:srcRect/>
          <a:stretch>
            <a:fillRect/>
          </a:stretch>
        </p:blipFill>
        <p:spPr bwMode="auto">
          <a:xfrm>
            <a:off x="7069994" y="984176"/>
            <a:ext cx="4731406" cy="4752528"/>
          </a:xfrm>
          <a:prstGeom prst="rect">
            <a:avLst/>
          </a:prstGeom>
          <a:ln>
            <a:noFill/>
          </a:ln>
          <a:effectLst>
            <a:softEdge rad="112500"/>
          </a:effectLst>
        </p:spPr>
      </p:pic>
      <p:pic>
        <p:nvPicPr>
          <p:cNvPr id="81924" name="Picture 4" descr="http://t0.gstatic.com/images?q=tbn:ANd9GcRfni7LNf4u0beTXlV5tt1WRHcN1zPKUn2BCZ9WHXMr5zw22bS9DA"/>
          <p:cNvPicPr>
            <a:picLocks noChangeAspect="1" noChangeArrowheads="1"/>
          </p:cNvPicPr>
          <p:nvPr/>
        </p:nvPicPr>
        <p:blipFill>
          <a:blip r:embed="rId4" cstate="email"/>
          <a:srcRect/>
          <a:stretch>
            <a:fillRect/>
          </a:stretch>
        </p:blipFill>
        <p:spPr bwMode="auto">
          <a:xfrm>
            <a:off x="7144097" y="5880720"/>
            <a:ext cx="4585295" cy="2692844"/>
          </a:xfrm>
          <a:prstGeom prst="rect">
            <a:avLst/>
          </a:prstGeom>
          <a:ln>
            <a:noFill/>
          </a:ln>
          <a:effectLst>
            <a:softEdge rad="112500"/>
          </a:effectLst>
        </p:spPr>
      </p:pic>
      <p:pic>
        <p:nvPicPr>
          <p:cNvPr id="24587" name="11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36688"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11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31925" y="5664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9 Marcador de contenido"/>
          <p:cNvSpPr>
            <a:spLocks noGrp="1"/>
          </p:cNvSpPr>
          <p:nvPr>
            <p:ph idx="1"/>
          </p:nvPr>
        </p:nvSpPr>
        <p:spPr>
          <a:xfrm>
            <a:off x="6545263" y="912813"/>
            <a:ext cx="54006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La Iglesia también es llamada </a:t>
            </a:r>
            <a:r>
              <a:rPr lang="es-ES_tradnl" sz="3200" b="1" smtClean="0">
                <a:solidFill>
                  <a:srgbClr val="FFFF00"/>
                </a:solidFill>
                <a:latin typeface="Times New Roman" pitchFamily="18" charset="0"/>
                <a:cs typeface="Times New Roman" pitchFamily="18" charset="0"/>
              </a:rPr>
              <a:t>“Esposa de Cristo”</a:t>
            </a:r>
            <a:r>
              <a:rPr lang="es-ES_tradnl" sz="3200" b="1" smtClean="0">
                <a:solidFill>
                  <a:schemeClr val="bg1"/>
                </a:solidFill>
                <a:latin typeface="Times New Roman" pitchFamily="18" charset="0"/>
                <a:cs typeface="Times New Roman" pitchFamily="18" charset="0"/>
              </a:rPr>
              <a:t> </a:t>
            </a:r>
            <a:r>
              <a:rPr lang="es-ES_tradnl" sz="3200" smtClean="0">
                <a:solidFill>
                  <a:schemeClr val="bg1"/>
                </a:solidFill>
                <a:latin typeface="Times New Roman" pitchFamily="18" charset="0"/>
                <a:cs typeface="Times New Roman" pitchFamily="18" charset="0"/>
              </a:rPr>
              <a:t>unidos</a:t>
            </a:r>
            <a:r>
              <a:rPr lang="es-ES_tradnl" sz="3200" b="1" smtClean="0">
                <a:solidFill>
                  <a:schemeClr val="bg1"/>
                </a:solidFill>
                <a:latin typeface="Times New Roman" pitchFamily="18" charset="0"/>
                <a:cs typeface="Times New Roman" pitchFamily="18" charset="0"/>
              </a:rPr>
              <a:t> </a:t>
            </a:r>
            <a:r>
              <a:rPr lang="es-ES_tradnl" sz="3200" smtClean="0">
                <a:solidFill>
                  <a:schemeClr val="bg1"/>
                </a:solidFill>
                <a:latin typeface="Times New Roman" pitchFamily="18" charset="0"/>
                <a:cs typeface="Times New Roman" pitchFamily="18" charset="0"/>
              </a:rPr>
              <a:t>en una Alianza definitiva.</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Iglesia corresponde fielmente siendo Madre fecunda de todos los hijos de Dios.</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Iglesia también es el </a:t>
            </a:r>
            <a:r>
              <a:rPr lang="es-ES_tradnl" sz="3200" b="1" smtClean="0">
                <a:solidFill>
                  <a:srgbClr val="FFFF00"/>
                </a:solidFill>
                <a:latin typeface="Times New Roman" pitchFamily="18" charset="0"/>
                <a:cs typeface="Times New Roman" pitchFamily="18" charset="0"/>
              </a:rPr>
              <a:t>“templo del Espíritu Santo”</a:t>
            </a:r>
            <a:r>
              <a:rPr lang="es-ES_tradnl" sz="3200" b="1" smtClean="0">
                <a:solidFill>
                  <a:schemeClr val="bg1"/>
                </a:solidFill>
                <a:latin typeface="Times New Roman" pitchFamily="18" charset="0"/>
                <a:cs typeface="Times New Roman" pitchFamily="18" charset="0"/>
              </a:rPr>
              <a:t>,</a:t>
            </a:r>
            <a:r>
              <a:rPr lang="es-ES_tradnl" sz="3200" b="1" smtClean="0">
                <a:solidFill>
                  <a:srgbClr val="FFFF00"/>
                </a:solidFill>
                <a:latin typeface="Times New Roman" pitchFamily="18" charset="0"/>
                <a:cs typeface="Times New Roman" pitchFamily="18" charset="0"/>
              </a:rPr>
              <a:t> </a:t>
            </a:r>
            <a:r>
              <a:rPr lang="es-ES_tradnl" sz="3200" smtClean="0">
                <a:solidFill>
                  <a:schemeClr val="bg1"/>
                </a:solidFill>
                <a:latin typeface="Times New Roman" pitchFamily="18" charset="0"/>
                <a:cs typeface="Times New Roman" pitchFamily="18" charset="0"/>
              </a:rPr>
              <a:t>porque Él vive en el cuerpo de la Iglesia y la edifica en la caridad con la Palabra de Dios, con los sacramentos, con las virtudes y los carismas. </a:t>
            </a:r>
            <a:endParaRPr lang="es-ES" sz="3200" smtClean="0">
              <a:solidFill>
                <a:schemeClr val="bg1"/>
              </a:solidFill>
              <a:latin typeface="Times New Roman" pitchFamily="18" charset="0"/>
              <a:cs typeface="Times New Roman" pitchFamily="18" charset="0"/>
            </a:endParaRPr>
          </a:p>
        </p:txBody>
      </p:sp>
      <p:sp>
        <p:nvSpPr>
          <p:cNvPr id="2560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EA7F383-CBF9-4EFB-8E85-79973FB63099}" type="slidenum">
              <a:rPr lang="es-ES" smtClean="0"/>
              <a:pPr>
                <a:defRPr/>
              </a:pPr>
              <a:t>24</a:t>
            </a:fld>
            <a:endParaRPr lang="es-ES"/>
          </a:p>
        </p:txBody>
      </p:sp>
      <p:pic>
        <p:nvPicPr>
          <p:cNvPr id="25609" name="Picture 2" descr="http://t3.gstatic.com/images?q=tbn:ANd9GcRDtcxToRF-zpqHnKIwD9MuPqTkVJ1p8vybzmr9Qz_ifqfItDudT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388" y="5087938"/>
            <a:ext cx="2160587"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4" descr="http://ak2.ostkcdn.com/images/products/ingram/books/97808297200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388" y="912813"/>
            <a:ext cx="4608512"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6" descr="http://bp0.blogger.com/_EwYBmGNlqWc/SCgw8M-udiI/AAAAAAAAA-c/5w2Ht2avr3M/s320/PalomaPentecost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9138" y="5087938"/>
            <a:ext cx="1655762"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11 Imagen" descr="3fondos_animados.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31448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11 Imagen" descr="3fondos_animados.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53816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11 Imagen" descr="3fondos_animados.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9 Marcador de contenido"/>
          <p:cNvSpPr>
            <a:spLocks noGrp="1"/>
          </p:cNvSpPr>
          <p:nvPr>
            <p:ph idx="1"/>
          </p:nvPr>
        </p:nvSpPr>
        <p:spPr>
          <a:xfrm>
            <a:off x="1647825" y="912813"/>
            <a:ext cx="54006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Como el verdadero templo del Espíritu Santo fue Cristo, esta imagen también señala que cada cristiano es Iglesia y templo del Espíritu Santo.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Los carismas son: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dones que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 el Espíritu concede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a cada persona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para el bien de los hombres,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para las necesidades del mundo y particularmente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para la edificación de la Iglesia. </a:t>
            </a:r>
            <a:endParaRPr lang="es-ES" sz="3200" smtClean="0">
              <a:solidFill>
                <a:schemeClr val="bg1"/>
              </a:solidFill>
              <a:latin typeface="Times New Roman" pitchFamily="18" charset="0"/>
              <a:cs typeface="Times New Roman" pitchFamily="18" charset="0"/>
            </a:endParaRPr>
          </a:p>
        </p:txBody>
      </p:sp>
      <p:sp>
        <p:nvSpPr>
          <p:cNvPr id="2663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2FE5115E-754B-4054-A20E-FD283BD0F672}" type="slidenum">
              <a:rPr lang="es-ES" smtClean="0"/>
              <a:pPr>
                <a:defRPr/>
              </a:pPr>
              <a:t>25</a:t>
            </a:fld>
            <a:endParaRPr lang="es-ES"/>
          </a:p>
        </p:txBody>
      </p:sp>
      <p:pic>
        <p:nvPicPr>
          <p:cNvPr id="26633" name="Picture 2" descr="http://t1.gstatic.com/images?q=tbn:ANd9GcR1WWYgYC1x7DetlDusyl3LTD6ZS9kBefpdUqxbZleP0KSvcC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984250"/>
            <a:ext cx="4564063"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AutoShape 4" descr="http://t0.gstatic.com/images?q=tbn:ANd9GcT6g6X6aqNgMVIvQ4PqIN9RYerNRTd73f7AhdPJdggLfXCSQVfbG3V6y0glyA"/>
          <p:cNvSpPr>
            <a:spLocks noChangeAspect="1" noChangeArrowheads="1"/>
          </p:cNvSpPr>
          <p:nvPr/>
        </p:nvSpPr>
        <p:spPr bwMode="auto">
          <a:xfrm>
            <a:off x="82550" y="-960438"/>
            <a:ext cx="2276475" cy="200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79878" name="Picture 6" descr="http://t0.gstatic.com/images?q=tbn:ANd9GcRvhtoV3SUC_OnN8uL1_Venx4bE_AFvMiNdZ3auZUXBtHi69LE8pw"/>
          <p:cNvPicPr>
            <a:picLocks noChangeAspect="1" noChangeArrowheads="1"/>
          </p:cNvPicPr>
          <p:nvPr/>
        </p:nvPicPr>
        <p:blipFill>
          <a:blip r:embed="rId4" cstate="email"/>
          <a:srcRect/>
          <a:stretch>
            <a:fillRect/>
          </a:stretch>
        </p:blipFill>
        <p:spPr bwMode="auto">
          <a:xfrm>
            <a:off x="7048872" y="6615684"/>
            <a:ext cx="2348483" cy="2073348"/>
          </a:xfrm>
          <a:prstGeom prst="ellipse">
            <a:avLst/>
          </a:prstGeom>
          <a:ln>
            <a:noFill/>
          </a:ln>
          <a:effectLst>
            <a:softEdge rad="112500"/>
          </a:effectLst>
        </p:spPr>
      </p:pic>
      <p:pic>
        <p:nvPicPr>
          <p:cNvPr id="79880" name="Picture 8" descr="http://t0.gstatic.com/images?q=tbn:ANd9GcQX5UxNQ-_TNxnnlO-7VSt7FWxhQCoRtDSuN_sBt1tRJaReOSt8"/>
          <p:cNvPicPr>
            <a:picLocks noChangeAspect="1" noChangeArrowheads="1"/>
          </p:cNvPicPr>
          <p:nvPr/>
        </p:nvPicPr>
        <p:blipFill>
          <a:blip r:embed="rId5" cstate="email"/>
          <a:srcRect/>
          <a:stretch>
            <a:fillRect/>
          </a:stretch>
        </p:blipFill>
        <p:spPr bwMode="auto">
          <a:xfrm>
            <a:off x="9569152" y="6528792"/>
            <a:ext cx="2133600" cy="2143125"/>
          </a:xfrm>
          <a:prstGeom prst="ellipse">
            <a:avLst/>
          </a:prstGeom>
          <a:ln>
            <a:noFill/>
          </a:ln>
          <a:effectLst>
            <a:softEdge rad="112500"/>
          </a:effectLst>
        </p:spPr>
      </p:pic>
      <p:pic>
        <p:nvPicPr>
          <p:cNvPr id="26637" name="11 Imagen" descr="3fondos_animados.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081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11 Imagen" descr="3fondos_animados.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36688" y="40084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9 Marcador de contenido"/>
          <p:cNvSpPr>
            <a:spLocks noGrp="1"/>
          </p:cNvSpPr>
          <p:nvPr>
            <p:ph idx="1"/>
          </p:nvPr>
        </p:nvSpPr>
        <p:spPr>
          <a:xfrm>
            <a:off x="6545263" y="912813"/>
            <a:ext cx="54006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A los pastores corresponde discernir y valorar los </a:t>
            </a:r>
            <a:r>
              <a:rPr lang="es-ES_tradnl" sz="3200" b="1" smtClean="0">
                <a:solidFill>
                  <a:srgbClr val="FFFF00"/>
                </a:solidFill>
                <a:latin typeface="Times New Roman" pitchFamily="18" charset="0"/>
                <a:cs typeface="Times New Roman" pitchFamily="18" charset="0"/>
              </a:rPr>
              <a:t>carismas.</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b="1" u="sng" smtClean="0">
                <a:solidFill>
                  <a:schemeClr val="bg1"/>
                </a:solidFill>
                <a:latin typeface="Times New Roman" pitchFamily="18" charset="0"/>
                <a:cs typeface="Times New Roman" pitchFamily="18" charset="0"/>
              </a:rPr>
              <a:t>La Iglesia:</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tiene su </a:t>
            </a:r>
            <a:r>
              <a:rPr lang="es-ES_tradnl" sz="3200" b="1" smtClean="0">
                <a:solidFill>
                  <a:srgbClr val="FFFF00"/>
                </a:solidFill>
                <a:latin typeface="Times New Roman" pitchFamily="18" charset="0"/>
                <a:cs typeface="Times New Roman" pitchFamily="18" charset="0"/>
              </a:rPr>
              <a:t>origen</a:t>
            </a:r>
            <a:r>
              <a:rPr lang="es-ES_tradnl" sz="3200" smtClean="0">
                <a:solidFill>
                  <a:schemeClr val="bg1"/>
                </a:solidFill>
                <a:latin typeface="Times New Roman" pitchFamily="18" charset="0"/>
                <a:cs typeface="Times New Roman" pitchFamily="18" charset="0"/>
              </a:rPr>
              <a:t> y </a:t>
            </a:r>
            <a:r>
              <a:rPr lang="es-ES_tradnl" sz="3200" b="1" smtClean="0">
                <a:solidFill>
                  <a:srgbClr val="FFFF00"/>
                </a:solidFill>
                <a:latin typeface="Times New Roman" pitchFamily="18" charset="0"/>
                <a:cs typeface="Times New Roman" pitchFamily="18" charset="0"/>
              </a:rPr>
              <a:t>realización</a:t>
            </a:r>
            <a:r>
              <a:rPr lang="es-ES_tradnl" sz="3200" smtClean="0">
                <a:solidFill>
                  <a:schemeClr val="bg1"/>
                </a:solidFill>
                <a:latin typeface="Times New Roman" pitchFamily="18" charset="0"/>
                <a:cs typeface="Times New Roman" pitchFamily="18" charset="0"/>
              </a:rPr>
              <a:t> en el designio eterno de Dios;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fue </a:t>
            </a:r>
            <a:r>
              <a:rPr lang="es-ES_tradnl" sz="3200" b="1" smtClean="0">
                <a:solidFill>
                  <a:srgbClr val="FFFF00"/>
                </a:solidFill>
                <a:latin typeface="Times New Roman" pitchFamily="18" charset="0"/>
                <a:cs typeface="Times New Roman" pitchFamily="18" charset="0"/>
              </a:rPr>
              <a:t>preparada</a:t>
            </a:r>
            <a:r>
              <a:rPr lang="es-ES_tradnl" sz="3200" smtClean="0">
                <a:solidFill>
                  <a:schemeClr val="bg1"/>
                </a:solidFill>
                <a:latin typeface="Times New Roman" pitchFamily="18" charset="0"/>
                <a:cs typeface="Times New Roman" pitchFamily="18" charset="0"/>
              </a:rPr>
              <a:t> en la Antigua Alianza con la elección de Israel; </a:t>
            </a:r>
          </a:p>
          <a:p>
            <a:pPr>
              <a:lnSpc>
                <a:spcPct val="85000"/>
              </a:lnSpc>
              <a:buFont typeface="Arial" charset="0"/>
              <a:buNone/>
            </a:pPr>
            <a:r>
              <a:rPr lang="es-ES_tradnl" sz="3200" b="1" smtClean="0">
                <a:solidFill>
                  <a:srgbClr val="FFFF00"/>
                </a:solidFill>
                <a:latin typeface="Times New Roman" pitchFamily="18" charset="0"/>
                <a:cs typeface="Times New Roman" pitchFamily="18" charset="0"/>
              </a:rPr>
              <a:t>	fundada </a:t>
            </a:r>
            <a:r>
              <a:rPr lang="es-ES_tradnl" sz="3200" smtClean="0">
                <a:solidFill>
                  <a:schemeClr val="bg1"/>
                </a:solidFill>
                <a:latin typeface="Times New Roman" pitchFamily="18" charset="0"/>
                <a:cs typeface="Times New Roman" pitchFamily="18" charset="0"/>
              </a:rPr>
              <a:t>por las palabras y las acciones de Jesucristo,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fue </a:t>
            </a:r>
            <a:r>
              <a:rPr lang="es-ES_tradnl" sz="3200" b="1" smtClean="0">
                <a:solidFill>
                  <a:srgbClr val="FFFF00"/>
                </a:solidFill>
                <a:latin typeface="Times New Roman" pitchFamily="18" charset="0"/>
                <a:cs typeface="Times New Roman" pitchFamily="18" charset="0"/>
              </a:rPr>
              <a:t>realizada</a:t>
            </a:r>
            <a:r>
              <a:rPr lang="es-ES_tradnl" sz="3200" smtClean="0">
                <a:solidFill>
                  <a:schemeClr val="bg1"/>
                </a:solidFill>
                <a:latin typeface="Times New Roman" pitchFamily="18" charset="0"/>
                <a:cs typeface="Times New Roman" pitchFamily="18" charset="0"/>
              </a:rPr>
              <a:t>, sobre todo, mediante su Muerte redentora y su Resurrección. Más tarde, (…)</a:t>
            </a:r>
            <a:endParaRPr lang="es-ES" sz="3200" smtClean="0">
              <a:solidFill>
                <a:schemeClr val="bg1"/>
              </a:solidFill>
              <a:latin typeface="Times New Roman" pitchFamily="18" charset="0"/>
              <a:cs typeface="Times New Roman" pitchFamily="18" charset="0"/>
            </a:endParaRPr>
          </a:p>
        </p:txBody>
      </p:sp>
      <p:sp>
        <p:nvSpPr>
          <p:cNvPr id="2765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FA45745F-7531-4C9D-8F06-1A5848C5D508}" type="slidenum">
              <a:rPr lang="es-ES" smtClean="0"/>
              <a:pPr>
                <a:defRPr/>
              </a:pPr>
              <a:t>26</a:t>
            </a:fld>
            <a:endParaRPr lang="es-ES"/>
          </a:p>
        </p:txBody>
      </p:sp>
      <p:pic>
        <p:nvPicPr>
          <p:cNvPr id="78850" name="Picture 2" descr="http://t1.gstatic.com/images?q=tbn:ANd9GcRcgCjAb--B2tuFB2IrrlHtjEFy4ohsX2Wlz_8Z3BjE8Gxyj2PPOA"/>
          <p:cNvPicPr>
            <a:picLocks noChangeAspect="1" noChangeArrowheads="1"/>
          </p:cNvPicPr>
          <p:nvPr/>
        </p:nvPicPr>
        <p:blipFill>
          <a:blip r:embed="rId3" cstate="email"/>
          <a:srcRect/>
          <a:stretch>
            <a:fillRect/>
          </a:stretch>
        </p:blipFill>
        <p:spPr bwMode="auto">
          <a:xfrm>
            <a:off x="1576264" y="4841467"/>
            <a:ext cx="5040560" cy="3775557"/>
          </a:xfrm>
          <a:prstGeom prst="rect">
            <a:avLst/>
          </a:prstGeom>
          <a:ln>
            <a:noFill/>
          </a:ln>
          <a:effectLst>
            <a:softEdge rad="112500"/>
          </a:effectLst>
        </p:spPr>
      </p:pic>
      <p:pic>
        <p:nvPicPr>
          <p:cNvPr id="78852" name="Picture 4" descr="http://t1.gstatic.com/images?q=tbn:ANd9GcThxh9pDsd3YNM0iaDFg2sZCKO3wlWnUB_lo68jPGCjwRCStjX3"/>
          <p:cNvPicPr>
            <a:picLocks noChangeAspect="1" noChangeArrowheads="1"/>
          </p:cNvPicPr>
          <p:nvPr/>
        </p:nvPicPr>
        <p:blipFill>
          <a:blip r:embed="rId4" cstate="email"/>
          <a:srcRect/>
          <a:stretch>
            <a:fillRect/>
          </a:stretch>
        </p:blipFill>
        <p:spPr bwMode="auto">
          <a:xfrm>
            <a:off x="1504255" y="3072408"/>
            <a:ext cx="5051307" cy="1800200"/>
          </a:xfrm>
          <a:prstGeom prst="rect">
            <a:avLst/>
          </a:prstGeom>
          <a:ln>
            <a:noFill/>
          </a:ln>
          <a:effectLst>
            <a:softEdge rad="112500"/>
          </a:effectLst>
        </p:spPr>
      </p:pic>
      <p:sp>
        <p:nvSpPr>
          <p:cNvPr id="27659" name="AutoShape 6" descr="data:image/jpg;base64,/9j/4AAQSkZJRgABAQAAAQABAAD/2wCEAAkGBhQSERQUExQWFBQVFxgUFRQUFBQUFBUUFRUVFBQVFBUXHCYeFxkjGRQUHy8gIycpLCwsFR4xNTAqNSYsLCkBCQoKDgwOGg8PGikfHx8pKSwpLCwpLCwsLCwsKS0sKSwpKSksLCwpLCwpLCwpKSksLCwsKSksLCksKSkpKSwsKf/AABEIAL0BCwMBIgACEQEDEQH/xAAcAAACAwEBAQEAAAAAAAAAAAAEBQIDBgEABwj/xAA8EAABAwIEAwYEBQMDBAMAAAABAAIRAyEEEjFBBVFhEyJxgZGhBjKxwUJS0eHwFCNicoLxFTOSogdjsv/EABoBAAMBAQEBAAAAAAAAAAAAAAECAwAEBQb/xAApEQACAgICAQMDBAMAAAAAAAAAAQIRAyESMUEEE1EigfAyYXGRI7Hh/9oADAMBAAIRAxEAPwCunWko2nUnVLME6fLZFPOWF809H1TVl2Lal9YorEvsgHVJSopFUibnyFk8fU7x8Vpy+FmsfSioVXH2aXQw4Ri7Qf5yTAFZ/Av7zfFP2OQmqYY7POMFcZdeqOUGmSkoc64q+hWuuswbjoPWAr6PBXkTYA7khAxZTqKymVbV4BVpsD3CWnRzTIlVk26pLAmpdB9HiRa0gNjkRYphw3jOUQQXE9UhpglHYLCFxJAmP5ZBpEZwRsqdQEAq0NCAwtOGgKechJRxuAYaahp0Q3blRdiCmo3FhTqYKgcOq6WLV4rymBTRQ/DKPYq6pUOyqDoRDbOdipdkFIVLKxjZQM7KezXg2ET2JXHYdaxORQHK5q4cOuZELNZ17CqDKumFWaqxkyhwXgFaaoUg4IjWfLcBiMrpTHFYsGISSmCiGPV2rdnoUMKlWWnnCWYTFzI5G6KD0nwroqOHVZII0c9Z/Gv/ALhTPFV8palWNb3z1uFSCFk/B7DVLjxT6hUDgs1TfdN8DUWyI0GMRTmwR9CiGC2vNV4ZkCeauAsucvWiDqm3NOWOgMGyUYSlmeOiaVjLhHolkBoI4r8T9jWZRMGmaTXFh0lxcZ8bBV4/DNcxtSnodRyKy3xbQc/iWUWy0qI8O4D91png0sI0WgkX3t/Ajkio0JGMVBSQNRdlunfCao8JKzbK8pnw/EAOE6fukoXItGudTgKtg1VlTHNNOf5Kt4WA8EoHA5UrYM6iVWaKenDheOGadkeRP30IQxWNYmb8ANlW7AkLWOssWBFchE9gVHsTyRDyQPKuouXey6L3ZrGbQZTxYRLS1yVtajMMQErISgvAUMOCo/0ymx91aagKBDlJAT8IEM/Bpi54VLyFh4yYCcEFIYQckQ5QzI2U2z4o0q4OVdBo33hXsogk6rps9mjpq2SKo/LVsm1cx6LO1396eqrBWTkMuJVe8EBiKsq2s/MAegQtR0p0hD1PVOOF08xjYJQxl1p+H0RTZG5uUmV0ikI2w8vgKr+oMrtV0BU0KOdw5alcx0tDfAd0F25ROBpl9Vo3JCri3RMeAENc+o7Sk11QnkGgn7Je2SyPjFsx+MxXa8UxTho15pjwpxTH/wCFqcTTL8ID+RwJ8xH6LJfDeBMF5vUqd8z/AJX+/utCKDy12YkQJDZsR+Ix4fdPma5aH4f4kvgW0zdMsMN0tBgo3DVkjJM0IrjIB9PqnHBq2WRzWSa4p7wepFiUDlywVGpbVlWNKDplF0nJTzZRollK7lVoaCpNw6xHkUFoKrdRRv8ATrhoImWQXnDlVuokbJkKRXHMKw6zCvsV7soTLsl3s+gQsb3RaF7MUzFHou9kOXsige8hS+qVDt+ibupjkh3UByWY0ciYtdW8VHtkbUww5KH9AFtFOSPimdEUjOiX0n3vuiKWKM2/gXQ4ns8guuwlptt9isjUMrWvecpPj9Fk6ze8q4fJORZTeYUXlcpBG4Ph2cjlv4KjdbYFGwrgfD8xzHQaeKdObC7TYGiAovM2XJKXJ2dcY8UeALrI6hSDRAUcJSy33Ui66mYJbU2XON43sOH4gzBq5aDf95l3/qHLmHbJCQ//ACbjw00MM0/I3tXj/N9mg+DR/wCythhymjnyyVUd4JWMNIOw9hCeO4tFVoiYbJ5CNZ8dFguE8Z7MRryWswDhUpkNMvPfcOYEyAemsIZcbjLZ22nGyp9TvH1RFGshG04IlGU2bx5IUcTY0p1LIihWLTqhKDrK+iZSitGj4fxO4DrrR0FleHNb91p8M6yQ871C+A5oVjXKiV0I6POaCWldBVTCrQsibR2FyF1ehEVnIXYXIXUKNZ5eXl5ExxwVDwiCqnNSseLBnNXgFN5XgVi1n5u7SN90ZhyUPVtAjrN+f0TDCNHnqumTpH0aWy1wOU+Czla7itSCIMkLMVAM5jmjiYJEsHhy5wAWmo0BTbAvzPVDcHwuVmY6nTwCY06E3KSc7ZSEa2UAEommwBSFDqptw53UWUPMevOup9mURg8Aajw0an6LISbotwGVjXValqdMZnfYDqTAWAq4B+MrVK1R2TO4mTpJMBo8AB6Le8faKkYakZptPfOud+nmB9UBxXgJpGmJkBocB1kz9AqwycFrsSEYy3Pz0jOVP/j6oINOox48wtL8E/DgpVg6vUAsRAk3Nr2QeHpPpvhri0C8DQ036GNCWuBCNp8Yho7RsQ7KS0WBuNNvlK08s5Knss8aUWo6st43wJ+HeA67Tdrx8rhzBVGHetDw7i7XM7OpFWidt29WnYhBcU+HHU+/TPaUj+Iat6PGxSXa0cVuD45P78MGgbK/D21QVGojcPeFh5Gk4K3MRC09KiBos/wSmGi+uyfseps8r1DbeglmqtDEAa8Pjw+/7IoVDzRRwyi0XBqkoMcVJEmzq8vLydMQ8vLy8g2Y8vLi8kCdVL3KT3IZ5SuykUcqOXJUHOMqQcgXo/OLK0xAHKU4wY09EqdhA1xmpTMcnEz4d26NOPZTZLXBxNoE+9v5C7Zxb6PfTK65Ic68fdB0aWZ4A1J+qHquJJuOgn6ymnw5hpeXH8I9yma4Rs0VyY/ptAidAIC4a94ChUeoUTBJXKdIypPDRJuU14dSDhnqnKzYbuPIJLg6Oc30G6MqVsxAGgs0ch+qRiTTapGtwGIY6BSptb1cA537KHFMaC17KUFwEPe0AEDQtYRcGN0vq4vsKbWgd5w7xGrWkbdShKFUsvzGV3IkCQektIPqscSwpyv8ZL4c4aKWJbPeEO10aYblIO8hxhWfEAk0yebmH2IKZ8BYHv1HyFvmDLPYuHok/HKhykERkeD75T9fZYpBuWXfaoXYijla18XpuyO/0P08g4D/AM1VhaTajsQ062qN8bGPdyY4doexzd3MLT9WnxDgPbkkeArxWJ5gT7j7pr0dK+ptMJwmBaXgSWkmMzTB89iPFORia+Fecpa5sTM5Sf8AFw0O6Wu7r5GxkJicYCM74MaNQEyb09otxPCu3aK1KmWOnv04Gv5mDl0QOHBYQDYg3G/JHYXi7w4OJ305BaKnSoYsCWuz/nbA9TuimceRyxLatf6K+HVxI2TSri2gC+4+qHb8MFo7jwejhB9QlnGC6k0hwvaPVFxs404ZXpjZ2IBrtgjT9U4YAsLUxcPDp21Wgw+K6o0LlwPVGgaxdhLqWPICvbjwjRwyxyQUvKLKoO6mFqJNNHF5dXCg4mOKJcvF6i6okGSZ4lQc5cdXQ1TFIFYxZY4LohBvxaiMalK8Gfn1+EaDYh3j9yuPpvAsAR4A/RUmi7b6LjWlq9JfzZ7zBn173A9FquBsy0M27j7aD7rOtaCZcJ6LWUqYbTaBoAEmaWqGxLZA2VlPRU1HWRFJui5mdK0F58oyje5V2AGaq1vMge6WMqZiXdbeATTgAms3xCRiS6YwxOO/vPDrtzOEHYAwMp1FgizQDqfdMzZuxBEvaD1+Yf7kurPb2tSSB337T+Iptw9zBdrpj8IZt4SkZzSX0poA4PiyyoORt+nvHqj/AIjoCpSfVZ8wb3xzAuHeNku4lQy1MzJyOMt6cx4hXYTiJa46QdfA6hYZxtrJHsBwtaGyLHUeKSYhmWtb5XAlvrJHknWKphlQhvynvN6A7eRlLeINsD+Qz5GzvYz5J49l4fJf/USAutfuTZL24i19v5CVcRxNeqcrGua3rYkeGsJ4wbC40aTD47tHQ0Etb7naB6ra8GwjmwXhxMaaBvQD9lgOBcQr0GtyuZTA/wDqp+pcRJ9V9K4HxgV4a8NbULczcp7tQDUs5RuLpJR+Dh9W5xj1o0GHdYa+aXfFfCO3oEt+dneHUDUJmwzoELxzHdlQcQCXOBDQATciJMbCVTE97PAi2ppx7PmpxZETstLw2uS1t9ljnSDdNuH8TDLE2Asn6PbmrRq2vV7Cs9geNZtdeXJNqVed/LdCzllBjEPUhjDzQgevFHTIOIc3iHNXtxoSdy52iDQjgh0cQqn1zKVf1BCmMfzS8TKKQXVrlA1sTC9UxEoSrWS0UiTfil4VT0Q+Qn+QqXVj090KLKNmAGDBB3t/yszxXBua433/AJC0PD6hJG/QaptU4BQc3OamV35ajDB0PzNPuR5J4ZPbez05yowWGouzNkG5A91r3iyhieF5S0gNIzC7XB3LzHora1pTZMnMviWgM6gK7EVsrS7p+wVVH5kJxutlYANz7C6EVbodh2E+QeCc8AeBVCz3Dqkt6bJrwx8OnkkmgS6D3gOqPLvzu0/1FM8G+ky5nzI/RZ/t++7/AFFXGvZJxEcdUajCcQbWJBaOzaJJcZPlyQ2Dw9Oo+Q0hg2LrxPT+XSzC4nLTdG8IjhmIytceYWI+21dEMRhRWeXUpDhbITIInVpO/QoE8LxFwaR3ESzTrdW0apDrGCtBg+Lio3K4DMB826XaKNyh+naMBVwVWjVDajcg7paA4OtMGSN9Efh2Ftd86ls+RAP0Xfi2tFRpnp7hUit/fg/kAPmwfr7Kz3svF2gzBODmUwROYmxEiBEz6j1Ws4T8CU3OpVS99IMk0203ZSTJh5OotsNd1h+FVpdRHRw92fot5/1+HZRtA8glvizk9ZHJKPGIfV+KatCuaT6Yqt/C9rg18aEFpGUmRNo1GifYPiQrNzMPd35g7tI2IXy/4u4s41aZbqS8+Q7MSelij+AceLHB98ru7UH0d4iU/J0cGT0CePlH9Rqvin4eFdmem0Co25AEFw/VfPHsjXVfTq/EizI7bNfeWkC/0Wc+NOBhpFemO675gNA46HwKblyI+mm41CXT6Mrh6sGeX6p3wXFnP9vsUka1XYbEmm7M3X+WW7O2UbRt+3AVgcszw/GOe8E6f8rRUagI2KBySjROoVWCulSDTMQm6IlT3KrMiHtlUGkimYqe5UOqop9FUVKYGqzCtgGIxRBV7OMuj8P/AIt/RCY6oCRHmhsyHE6oq0LTwDEAZW9k9sy0tqMnymDpsUFXwVZpl1N4IsXCXesSAhMNxmDc5hpz/dG0uJhos4zsRaOhUaZ6Xtv5sEZTGcWgtufKfddxNTu9UU/iTnkhzi4a3M3sN+iBxpsmLRVKiGGMAkoDiRzuA5Jg0d0AoCJcmi6dho7wupBLfROcA+HJE8ZSCE1wT5IK0vkBOpV/uvHWfYKQroLGPiueoC5MFCgeBpSxVoR9Ov3UmZojGVe6laB2EMqd5Tw2IhyCp1bqdJ10rRqK/ifCue1rmgmDcDkUr/rYqVAdezI31FNPKuKIsClzOBtcXFzic0zzvrcqsWqphjov4W4u7JwHdaHSepI/RNmVLyh8NQDGho25ohmim9s05WLOL4iarQdMmvUud9gFfw55BLCdRIO3NHcf4SDg21QO+w97/Q4wPQx6qjAYVrsE2q3/ALlKoRWuT3TdjgNhp7pqtCLLGvvRqeGcQL6PZON2THha3kfqE94VFWg6k+4iL/l5+RusZga3fkbifPKQn/AcZlfrY2KROmji9T6f6Xx/kyuNwbqNV9M6tMeI2PmLqoMLiBHgtj8S8LDyXaOpC5AnNSM5D5G3n0WZcWBoE356afzRVk6ExZecf3Kg8j9k+4RVIaAfdIP6kAcydTvbx8UzwOJEDW2/Kenn7Jr1Ys1ZoKlRrYM7T5oc8S5ec6GEgxHEnzB6GNdOSjhMVr4ix/ngotX2KsPk1pcIBGnmqKuOaOqz54mQ75ifwgSIjlPK4RLsRLQcsXMdRtKZE/arsKrY4oKo+8krlRx5KgFVSKKKXRXWvoqs3VEVHA6qvs+qIx8rw1QtM38ijaGLdBMEBLMMIMB0BG06jZiZ8QumcUeluhrg3yXaxH1P7KLcQTUazUE78ui5wsjK8gzJA9B+6X4usQ8EGCNFzqKcqKpj9yDFNDO4m4fMJ8LLtPibdzHKQfsk4MNncWbI7hD5a1Lqjw4WIPgjOCnbqs1URC7iTP77SNx9Cu1xZW8b7rqTuuX1CreZCXwgronTPdVrCYQgJXO1IWAFtd3lZSqRdDYV0ySrMspTWTa+SiaVSEIymrGvvCUyD2VJRFIaDrCDww3TPhgBqMDgYkTHKboGnpDPAPbVa9j/AJHAtJ/xiAeiz9DGtw1Ovh6ZNTtSGuqHKGhokENAmbEidEwrYIMfVovktPdtu2xafMQlND4ccCTLQBpAM5dvBMmc2OEZd9OmGYLEXaBzHoBf+dU2wVe46JPgsIWFxJkk2gQA3YRzR1KpBSSLyps2Dq8sZUiQ3uVBzY60H+brFfEPDjRquDflPeZ/pOn1I8lrODvzNLT8rxB/UdUt4rhu1oOYf+5hyfE09D6G6dO1s8uC9vI1+U/+mSa6+uuyIfVIFigi0zKlJRs7XEuFY6oikx2sGNZg6IHtPN20Tr0/kK/sLRmLiepyk+BsR+iLFoIzjYz4QY01A0TXhr+0blJLWg7C589vJA0cw7wpCJ0LoPvIRtLHtAynuu2aYE+DoAdfZBEZovqYeJynymQf380FUfoQJHipV8S4GNDpBQlR27fMbHwVEKkQxdbUgFVNq20PqUREiVUS3qms1HzKvg3C4cDyvf0XKTyNo8lSKkixHkvZ7zK76fTOu14ZouHu/tE/mcT6ABBVWS8eP3V9LHN7FoGoAHmNUHw8l1Vvn7Alcqi7bOlBWIbdVGiDsjcQxUvMKcZBYMcHF9PBMuEVL+aAc+Rqr+GOyujqjK3HYqG3xO0/02YasIcPVJsBxVrxc5XbjY9QVouJMz4Z4/xP0lfPGFPggpwp+CM5uM7Ne55GjlD+p5kSs4C5uhPkVa2vUGpPnf6o+xXkblZo24xoGt+i6MYNpKznbPO5+n0VobVBIkyORn3FkrwebGs01DE8h6oqZ2WZpvrDV5CtOMrDR8+Sk8X7hTNVRqHRHYXEQ6fL3us1w2q97ZJMphg6pDoPiPuoyVaC0bDijM9NlUfMIY7wuWE+49EA2vZHcFqZmupk2eMvgfwn1hLzTgkGxFip2c8I03F/YqBUsh1257Kt1QA81cyoXNcD+Un0732WKPQdhMc6MrDfmdvAK7BVnMqZyc0zmB/EDqCUt4e+Hj3TR0Mku0bJPUDbzWvYsoxV2uzO8VohlRwGk90b3EgeMEJfXpOiZ0vAsPBGYmvnqh7r94l2UTEiJjf9le+kCJBkHcaefI9DBVEBaWxbSxDWgRDiYEDmeZ9bI9tZuWS0hw0yXB8Q42PmlIY1lTM6YEyGgTBbFptumTZOgOkxFxa8+CZiyS8hX/WoZDAS7TvMMAWuRudVb2ucAFzKgi4jI+OYnU+SCpuykZib/hAl3OYtbqTvvdXsaC6XMdcd0S0nnrIhKJS+Dxz6PdWb/mMvlJZLj/LKAxsWcWkadoJaZ2D2nnzG+qIqVXN2Lh5B2m+x9VCtRziSxpG0n9pCdMQ45y4AgDTcyB3i0XygyfQy0jwhWf13+TR0LBPndMA+SVH5bCRPOSuCpU2ursXWiCEO/FkDZe4tro87I1CTXJpL4LMPjXNffQ2IWq4fSGcEflkef/Kxbq1wYWk+FqxLXkmYIA6DVc/qofRyR0eg9T9fttt2O62qAru2Rr9+iXPN15sD3GyKiHHY6XHipDVccriDrhfFg8dm+xIgcjP0WPxAyVHMOoJHumFQxfdQOGFSvmdqQHHqYVcSUW38nNnjJ1x+TmDwpNzpr4o19OUS90CwXaTJChLI27LRVIqpYSfuiGNDRaym6wQL3kuU7chi+pW6SutZurMPTVtZkBI2ug0H8Dp92PP3RNWnleD5KHA/l8kVjRcKT7HobcJr3CI+IWkVA/8ADUGb/cLO94PmlmBdcJ9jqYfhnE60yHN8yGuHnI9Ei7ObI6kpfb+xG1qLw24/xI9QQhWGyvw7r+SxR/BzDPumvG6zRSbOtQDxGUjMT5geqT0VoHYdlTDN7RpdldAhxaQCJsfFo1BWS2c/qHxSkZyhQA0Q+IHZ5nNsd2nQiRYj+aJ7xjgww4puY4ltQTlcBLf9wifQJNi2ZgQdwnqns2KayK0JMRL3OI0iY6FG0aj3saX2GuUACbAS6BfTdACn3Klz3bDawgQiuH1pAHIAeNtU8uh2g2g3LfRWh953HquNYvOPtHukQGy9uIsRK8/EmI1HTUc7boaoV5j01EmWB03B9PurGjoEETfrpO/qiaN2jX1K1go//9k="/>
          <p:cNvSpPr>
            <a:spLocks noChangeAspect="1" noChangeArrowheads="1"/>
          </p:cNvSpPr>
          <p:nvPr/>
        </p:nvSpPr>
        <p:spPr bwMode="auto">
          <a:xfrm>
            <a:off x="8255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27660" name="AutoShape 8" descr="data:image/jpg;base64,/9j/4AAQSkZJRgABAQAAAQABAAD/2wCEAAkGBhQSERQUExQWFBQVFxgUFRQUFBQUFBUUFRUVFBQVFBUXHCYeFxkjGRQUHy8gIycpLCwsFR4xNTAqNSYsLCkBCQoKDgwOGg8PGikfHx8pKSwpLCwpLCwsLCwsKS0sKSwpKSksLCwpLCwpLCwpKSksLCwsKSksLCksKSkpKSwsKf/AABEIAL0BCwMBIgACEQEDEQH/xAAcAAACAwEBAQEAAAAAAAAAAAAEBQIDBgEABwj/xAA8EAABAwIEAwYEBQMDBAMAAAABAAIRAyEEEjFBBVFhEyJxgZGhBjKxwUJS0eHwFCNicoLxFTOSogdjsv/EABoBAAMBAQEBAAAAAAAAAAAAAAECAwAEBQb/xAApEQACAgICAQMDBAMAAAAAAAAAAQIRAyESMUEEE1EigfAyYXGRI7Hh/9oADAMBAAIRAxEAPwCunWko2nUnVLME6fLZFPOWF809H1TVl2Lal9YorEvsgHVJSopFUibnyFk8fU7x8Vpy+FmsfSioVXH2aXQw4Ri7Qf5yTAFZ/Av7zfFP2OQmqYY7POMFcZdeqOUGmSkoc64q+hWuuswbjoPWAr6PBXkTYA7khAxZTqKymVbV4BVpsD3CWnRzTIlVk26pLAmpdB9HiRa0gNjkRYphw3jOUQQXE9UhpglHYLCFxJAmP5ZBpEZwRsqdQEAq0NCAwtOGgKechJRxuAYaahp0Q3blRdiCmo3FhTqYKgcOq6WLV4rymBTRQ/DKPYq6pUOyqDoRDbOdipdkFIVLKxjZQM7KezXg2ET2JXHYdaxORQHK5q4cOuZELNZ17CqDKumFWaqxkyhwXgFaaoUg4IjWfLcBiMrpTHFYsGISSmCiGPV2rdnoUMKlWWnnCWYTFzI5G6KD0nwroqOHVZII0c9Z/Gv/ALhTPFV8palWNb3z1uFSCFk/B7DVLjxT6hUDgs1TfdN8DUWyI0GMRTmwR9CiGC2vNV4ZkCeauAsucvWiDqm3NOWOgMGyUYSlmeOiaVjLhHolkBoI4r8T9jWZRMGmaTXFh0lxcZ8bBV4/DNcxtSnodRyKy3xbQc/iWUWy0qI8O4D91png0sI0WgkX3t/Ajkio0JGMVBSQNRdlunfCao8JKzbK8pnw/EAOE6fukoXItGudTgKtg1VlTHNNOf5Kt4WA8EoHA5UrYM6iVWaKenDheOGadkeRP30IQxWNYmb8ANlW7AkLWOssWBFchE9gVHsTyRDyQPKuouXey6L3ZrGbQZTxYRLS1yVtajMMQErISgvAUMOCo/0ymx91aagKBDlJAT8IEM/Bpi54VLyFh4yYCcEFIYQckQ5QzI2U2z4o0q4OVdBo33hXsogk6rps9mjpq2SKo/LVsm1cx6LO1396eqrBWTkMuJVe8EBiKsq2s/MAegQtR0p0hD1PVOOF08xjYJQxl1p+H0RTZG5uUmV0ikI2w8vgKr+oMrtV0BU0KOdw5alcx0tDfAd0F25ROBpl9Vo3JCri3RMeAENc+o7Sk11QnkGgn7Je2SyPjFsx+MxXa8UxTho15pjwpxTH/wCFqcTTL8ID+RwJ8xH6LJfDeBMF5vUqd8z/AJX+/utCKDy12YkQJDZsR+Ix4fdPma5aH4f4kvgW0zdMsMN0tBgo3DVkjJM0IrjIB9PqnHBq2WRzWSa4p7wepFiUDlywVGpbVlWNKDplF0nJTzZRollK7lVoaCpNw6xHkUFoKrdRRv8ATrhoImWQXnDlVuokbJkKRXHMKw6zCvsV7soTLsl3s+gQsb3RaF7MUzFHou9kOXsige8hS+qVDt+ibupjkh3UByWY0ciYtdW8VHtkbUww5KH9AFtFOSPimdEUjOiX0n3vuiKWKM2/gXQ4ns8guuwlptt9isjUMrWvecpPj9Fk6ze8q4fJORZTeYUXlcpBG4Ph2cjlv4KjdbYFGwrgfD8xzHQaeKdObC7TYGiAovM2XJKXJ2dcY8UeALrI6hSDRAUcJSy33Ui66mYJbU2XON43sOH4gzBq5aDf95l3/qHLmHbJCQ//ACbjw00MM0/I3tXj/N9mg+DR/wCythhymjnyyVUd4JWMNIOw9hCeO4tFVoiYbJ5CNZ8dFguE8Z7MRryWswDhUpkNMvPfcOYEyAemsIZcbjLZ22nGyp9TvH1RFGshG04IlGU2bx5IUcTY0p1LIihWLTqhKDrK+iZSitGj4fxO4DrrR0FleHNb91p8M6yQ871C+A5oVjXKiV0I6POaCWldBVTCrQsibR2FyF1ehEVnIXYXIXUKNZ5eXl5ExxwVDwiCqnNSseLBnNXgFN5XgVi1n5u7SN90ZhyUPVtAjrN+f0TDCNHnqumTpH0aWy1wOU+Czla7itSCIMkLMVAM5jmjiYJEsHhy5wAWmo0BTbAvzPVDcHwuVmY6nTwCY06E3KSc7ZSEa2UAEommwBSFDqptw53UWUPMevOup9mURg8Aajw0an6LISbotwGVjXValqdMZnfYDqTAWAq4B+MrVK1R2TO4mTpJMBo8AB6Le8faKkYakZptPfOud+nmB9UBxXgJpGmJkBocB1kz9AqwycFrsSEYy3Pz0jOVP/j6oINOox48wtL8E/DgpVg6vUAsRAk3Nr2QeHpPpvhri0C8DQ036GNCWuBCNp8Yho7RsQ7KS0WBuNNvlK08s5Knss8aUWo6st43wJ+HeA67Tdrx8rhzBVGHetDw7i7XM7OpFWidt29WnYhBcU+HHU+/TPaUj+Iat6PGxSXa0cVuD45P78MGgbK/D21QVGojcPeFh5Gk4K3MRC09KiBos/wSmGi+uyfseps8r1DbeglmqtDEAa8Pjw+/7IoVDzRRwyi0XBqkoMcVJEmzq8vLydMQ8vLy8g2Y8vLi8kCdVL3KT3IZ5SuykUcqOXJUHOMqQcgXo/OLK0xAHKU4wY09EqdhA1xmpTMcnEz4d26NOPZTZLXBxNoE+9v5C7Zxb6PfTK65Ic68fdB0aWZ4A1J+qHquJJuOgn6ymnw5hpeXH8I9yma4Rs0VyY/ptAidAIC4a94ChUeoUTBJXKdIypPDRJuU14dSDhnqnKzYbuPIJLg6Oc30G6MqVsxAGgs0ch+qRiTTapGtwGIY6BSptb1cA537KHFMaC17KUFwEPe0AEDQtYRcGN0vq4vsKbWgd5w7xGrWkbdShKFUsvzGV3IkCQektIPqscSwpyv8ZL4c4aKWJbPeEO10aYblIO8hxhWfEAk0yebmH2IKZ8BYHv1HyFvmDLPYuHok/HKhykERkeD75T9fZYpBuWXfaoXYijla18XpuyO/0P08g4D/AM1VhaTajsQ062qN8bGPdyY4doexzd3MLT9WnxDgPbkkeArxWJ5gT7j7pr0dK+ptMJwmBaXgSWkmMzTB89iPFORia+Fecpa5sTM5Sf8AFw0O6Wu7r5GxkJicYCM74MaNQEyb09otxPCu3aK1KmWOnv04Gv5mDl0QOHBYQDYg3G/JHYXi7w4OJ305BaKnSoYsCWuz/nbA9TuimceRyxLatf6K+HVxI2TSri2gC+4+qHb8MFo7jwejhB9QlnGC6k0hwvaPVFxs404ZXpjZ2IBrtgjT9U4YAsLUxcPDp21Wgw+K6o0LlwPVGgaxdhLqWPICvbjwjRwyxyQUvKLKoO6mFqJNNHF5dXCg4mOKJcvF6i6okGSZ4lQc5cdXQ1TFIFYxZY4LohBvxaiMalK8Gfn1+EaDYh3j9yuPpvAsAR4A/RUmi7b6LjWlq9JfzZ7zBn173A9FquBsy0M27j7aD7rOtaCZcJ6LWUqYbTaBoAEmaWqGxLZA2VlPRU1HWRFJui5mdK0F58oyje5V2AGaq1vMge6WMqZiXdbeATTgAms3xCRiS6YwxOO/vPDrtzOEHYAwMp1FgizQDqfdMzZuxBEvaD1+Yf7kurPb2tSSB337T+Iptw9zBdrpj8IZt4SkZzSX0poA4PiyyoORt+nvHqj/AIjoCpSfVZ8wb3xzAuHeNku4lQy1MzJyOMt6cx4hXYTiJa46QdfA6hYZxtrJHsBwtaGyLHUeKSYhmWtb5XAlvrJHknWKphlQhvynvN6A7eRlLeINsD+Qz5GzvYz5J49l4fJf/USAutfuTZL24i19v5CVcRxNeqcrGua3rYkeGsJ4wbC40aTD47tHQ0Etb7naB6ra8GwjmwXhxMaaBvQD9lgOBcQr0GtyuZTA/wDqp+pcRJ9V9K4HxgV4a8NbULczcp7tQDUs5RuLpJR+Dh9W5xj1o0GHdYa+aXfFfCO3oEt+dneHUDUJmwzoELxzHdlQcQCXOBDQATciJMbCVTE97PAi2ppx7PmpxZETstLw2uS1t9ljnSDdNuH8TDLE2Asn6PbmrRq2vV7Cs9geNZtdeXJNqVed/LdCzllBjEPUhjDzQgevFHTIOIc3iHNXtxoSdy52iDQjgh0cQqn1zKVf1BCmMfzS8TKKQXVrlA1sTC9UxEoSrWS0UiTfil4VT0Q+Qn+QqXVj090KLKNmAGDBB3t/yszxXBua433/AJC0PD6hJG/QaptU4BQc3OamV35ajDB0PzNPuR5J4ZPbez05yowWGouzNkG5A91r3iyhieF5S0gNIzC7XB3LzHora1pTZMnMviWgM6gK7EVsrS7p+wVVH5kJxutlYANz7C6EVbodh2E+QeCc8AeBVCz3Dqkt6bJrwx8OnkkmgS6D3gOqPLvzu0/1FM8G+ky5nzI/RZ/t++7/AFFXGvZJxEcdUajCcQbWJBaOzaJJcZPlyQ2Dw9Oo+Q0hg2LrxPT+XSzC4nLTdG8IjhmIytceYWI+21dEMRhRWeXUpDhbITIInVpO/QoE8LxFwaR3ESzTrdW0apDrGCtBg+Lio3K4DMB826XaKNyh+naMBVwVWjVDajcg7paA4OtMGSN9Efh2Ftd86ls+RAP0Xfi2tFRpnp7hUit/fg/kAPmwfr7Kz3svF2gzBODmUwROYmxEiBEz6j1Ws4T8CU3OpVS99IMk0203ZSTJh5OotsNd1h+FVpdRHRw92fot5/1+HZRtA8glvizk9ZHJKPGIfV+KatCuaT6Yqt/C9rg18aEFpGUmRNo1GifYPiQrNzMPd35g7tI2IXy/4u4s41aZbqS8+Q7MSelij+AceLHB98ru7UH0d4iU/J0cGT0CePlH9Rqvin4eFdmem0Co25AEFw/VfPHsjXVfTq/EizI7bNfeWkC/0Wc+NOBhpFemO675gNA46HwKblyI+mm41CXT6Mrh6sGeX6p3wXFnP9vsUka1XYbEmm7M3X+WW7O2UbRt+3AVgcszw/GOe8E6f8rRUagI2KBySjROoVWCulSDTMQm6IlT3KrMiHtlUGkimYqe5UOqop9FUVKYGqzCtgGIxRBV7OMuj8P/AIt/RCY6oCRHmhsyHE6oq0LTwDEAZW9k9sy0tqMnymDpsUFXwVZpl1N4IsXCXesSAhMNxmDc5hpz/dG0uJhos4zsRaOhUaZ6Xtv5sEZTGcWgtufKfddxNTu9UU/iTnkhzi4a3M3sN+iBxpsmLRVKiGGMAkoDiRzuA5Jg0d0AoCJcmi6dho7wupBLfROcA+HJE8ZSCE1wT5IK0vkBOpV/uvHWfYKQroLGPiueoC5MFCgeBpSxVoR9Ov3UmZojGVe6laB2EMqd5Tw2IhyCp1bqdJ10rRqK/ifCue1rmgmDcDkUr/rYqVAdezI31FNPKuKIsClzOBtcXFzic0zzvrcqsWqphjov4W4u7JwHdaHSepI/RNmVLyh8NQDGho25ohmim9s05WLOL4iarQdMmvUud9gFfw55BLCdRIO3NHcf4SDg21QO+w97/Q4wPQx6qjAYVrsE2q3/ALlKoRWuT3TdjgNhp7pqtCLLGvvRqeGcQL6PZON2THha3kfqE94VFWg6k+4iL/l5+RusZga3fkbifPKQn/AcZlfrY2KROmji9T6f6Xx/kyuNwbqNV9M6tMeI2PmLqoMLiBHgtj8S8LDyXaOpC5AnNSM5D5G3n0WZcWBoE356afzRVk6ExZecf3Kg8j9k+4RVIaAfdIP6kAcydTvbx8UzwOJEDW2/Kenn7Jr1Ys1ZoKlRrYM7T5oc8S5ec6GEgxHEnzB6GNdOSjhMVr4ix/ngotX2KsPk1pcIBGnmqKuOaOqz54mQ75ifwgSIjlPK4RLsRLQcsXMdRtKZE/arsKrY4oKo+8krlRx5KgFVSKKKXRXWvoqs3VEVHA6qvs+qIx8rw1QtM38ijaGLdBMEBLMMIMB0BG06jZiZ8QumcUeluhrg3yXaxH1P7KLcQTUazUE78ui5wsjK8gzJA9B+6X4usQ8EGCNFzqKcqKpj9yDFNDO4m4fMJ8LLtPibdzHKQfsk4MNncWbI7hD5a1Lqjw4WIPgjOCnbqs1URC7iTP77SNx9Cu1xZW8b7rqTuuX1CreZCXwgronTPdVrCYQgJXO1IWAFtd3lZSqRdDYV0ySrMspTWTa+SiaVSEIymrGvvCUyD2VJRFIaDrCDww3TPhgBqMDgYkTHKboGnpDPAPbVa9j/AJHAtJ/xiAeiz9DGtw1Ovh6ZNTtSGuqHKGhokENAmbEidEwrYIMfVovktPdtu2xafMQlND4ccCTLQBpAM5dvBMmc2OEZd9OmGYLEXaBzHoBf+dU2wVe46JPgsIWFxJkk2gQA3YRzR1KpBSSLyps2Dq8sZUiQ3uVBzY60H+brFfEPDjRquDflPeZ/pOn1I8lrODvzNLT8rxB/UdUt4rhu1oOYf+5hyfE09D6G6dO1s8uC9vI1+U/+mSa6+uuyIfVIFigi0zKlJRs7XEuFY6oikx2sGNZg6IHtPN20Tr0/kK/sLRmLiepyk+BsR+iLFoIzjYz4QY01A0TXhr+0blJLWg7C589vJA0cw7wpCJ0LoPvIRtLHtAynuu2aYE+DoAdfZBEZovqYeJynymQf380FUfoQJHipV8S4GNDpBQlR27fMbHwVEKkQxdbUgFVNq20PqUREiVUS3qms1HzKvg3C4cDyvf0XKTyNo8lSKkixHkvZ7zK76fTOu14ZouHu/tE/mcT6ABBVWS8eP3V9LHN7FoGoAHmNUHw8l1Vvn7Alcqi7bOlBWIbdVGiDsjcQxUvMKcZBYMcHF9PBMuEVL+aAc+Rqr+GOyujqjK3HYqG3xO0/02YasIcPVJsBxVrxc5XbjY9QVouJMz4Z4/xP0lfPGFPggpwp+CM5uM7Ne55GjlD+p5kSs4C5uhPkVa2vUGpPnf6o+xXkblZo24xoGt+i6MYNpKznbPO5+n0VobVBIkyORn3FkrwebGs01DE8h6oqZ2WZpvrDV5CtOMrDR8+Sk8X7hTNVRqHRHYXEQ6fL3us1w2q97ZJMphg6pDoPiPuoyVaC0bDijM9NlUfMIY7wuWE+49EA2vZHcFqZmupk2eMvgfwn1hLzTgkGxFip2c8I03F/YqBUsh1257Kt1QA81cyoXNcD+Un0732WKPQdhMc6MrDfmdvAK7BVnMqZyc0zmB/EDqCUt4e+Hj3TR0Mku0bJPUDbzWvYsoxV2uzO8VohlRwGk90b3EgeMEJfXpOiZ0vAsPBGYmvnqh7r94l2UTEiJjf9le+kCJBkHcaefI9DBVEBaWxbSxDWgRDiYEDmeZ9bI9tZuWS0hw0yXB8Q42PmlIY1lTM6YEyGgTBbFptumTZOgOkxFxa8+CZiyS8hX/WoZDAS7TvMMAWuRudVb2ucAFzKgi4jI+OYnU+SCpuykZib/hAl3OYtbqTvvdXsaC6XMdcd0S0nnrIhKJS+Dxz6PdWb/mMvlJZLj/LKAxsWcWkadoJaZ2D2nnzG+qIqVXN2Lh5B2m+x9VCtRziSxpG0n9pCdMQ45y4AgDTcyB3i0XygyfQy0jwhWf13+TR0LBPndMA+SVH5bCRPOSuCpU2ursXWiCEO/FkDZe4tro87I1CTXJpL4LMPjXNffQ2IWq4fSGcEflkef/Kxbq1wYWk+FqxLXkmYIA6DVc/qofRyR0eg9T9fttt2O62qAru2Rr9+iXPN15sD3GyKiHHY6XHipDVccriDrhfFg8dm+xIgcjP0WPxAyVHMOoJHumFQxfdQOGFSvmdqQHHqYVcSUW38nNnjJ1x+TmDwpNzpr4o19OUS90CwXaTJChLI27LRVIqpYSfuiGNDRaym6wQL3kuU7chi+pW6SutZurMPTVtZkBI2ug0H8Dp92PP3RNWnleD5KHA/l8kVjRcKT7HobcJr3CI+IWkVA/8ADUGb/cLO94PmlmBdcJ9jqYfhnE60yHN8yGuHnI9Ei7ObI6kpfb+xG1qLw24/xI9QQhWGyvw7r+SxR/BzDPumvG6zRSbOtQDxGUjMT5geqT0VoHYdlTDN7RpdldAhxaQCJsfFo1BWS2c/qHxSkZyhQA0Q+IHZ5nNsd2nQiRYj+aJ7xjgww4puY4ltQTlcBLf9wifQJNi2ZgQdwnqns2KayK0JMRL3OI0iY6FG0aj3saX2GuUACbAS6BfTdACn3Klz3bDawgQiuH1pAHIAeNtU8uh2g2g3LfRWh953HquNYvOPtHukQGy9uIsRK8/EmI1HTUc7boaoV5j01EmWB03B9PurGjoEETfrpO/qiaN2jX1K1go//9k="/>
          <p:cNvSpPr>
            <a:spLocks noChangeAspect="1" noChangeArrowheads="1"/>
          </p:cNvSpPr>
          <p:nvPr/>
        </p:nvSpPr>
        <p:spPr bwMode="auto">
          <a:xfrm>
            <a:off x="8255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27661" name="AutoShape 10" descr="data:image/jpg;base64,/9j/4AAQSkZJRgABAQAAAQABAAD/2wCEAAkGBhQSERQUExQWFBQVFxgUFRQUFBQUFBUUFRUVFBQVFBUXHCYeFxkjGRQUHy8gIycpLCwsFR4xNTAqNSYsLCkBCQoKDgwOGg8PGikfHx8pKSwpLCwpLCwsLCwsKS0sKSwpKSksLCwpLCwpLCwpKSksLCwsKSksLCksKSkpKSwsKf/AABEIAL0BCwMBIgACEQEDEQH/xAAcAAACAwEBAQEAAAAAAAAAAAAEBQIDBgEABwj/xAA8EAABAwIEAwYEBQMDBAMAAAABAAIRAyEEEjFBBVFhEyJxgZGhBjKxwUJS0eHwFCNicoLxFTOSogdjsv/EABoBAAMBAQEBAAAAAAAAAAAAAAECAwAEBQb/xAApEQACAgICAQMDBAMAAAAAAAAAAQIRAyESMUEEE1EigfAyYXGRI7Hh/9oADAMBAAIRAxEAPwCunWko2nUnVLME6fLZFPOWF809H1TVl2Lal9YorEvsgHVJSopFUibnyFk8fU7x8Vpy+FmsfSioVXH2aXQw4Ri7Qf5yTAFZ/Av7zfFP2OQmqYY7POMFcZdeqOUGmSkoc64q+hWuuswbjoPWAr6PBXkTYA7khAxZTqKymVbV4BVpsD3CWnRzTIlVk26pLAmpdB9HiRa0gNjkRYphw3jOUQQXE9UhpglHYLCFxJAmP5ZBpEZwRsqdQEAq0NCAwtOGgKechJRxuAYaahp0Q3blRdiCmo3FhTqYKgcOq6WLV4rymBTRQ/DKPYq6pUOyqDoRDbOdipdkFIVLKxjZQM7KezXg2ET2JXHYdaxORQHK5q4cOuZELNZ17CqDKumFWaqxkyhwXgFaaoUg4IjWfLcBiMrpTHFYsGISSmCiGPV2rdnoUMKlWWnnCWYTFzI5G6KD0nwroqOHVZII0c9Z/Gv/ALhTPFV8palWNb3z1uFSCFk/B7DVLjxT6hUDgs1TfdN8DUWyI0GMRTmwR9CiGC2vNV4ZkCeauAsucvWiDqm3NOWOgMGyUYSlmeOiaVjLhHolkBoI4r8T9jWZRMGmaTXFh0lxcZ8bBV4/DNcxtSnodRyKy3xbQc/iWUWy0qI8O4D91png0sI0WgkX3t/Ajkio0JGMVBSQNRdlunfCao8JKzbK8pnw/EAOE6fukoXItGudTgKtg1VlTHNNOf5Kt4WA8EoHA5UrYM6iVWaKenDheOGadkeRP30IQxWNYmb8ANlW7AkLWOssWBFchE9gVHsTyRDyQPKuouXey6L3ZrGbQZTxYRLS1yVtajMMQErISgvAUMOCo/0ymx91aagKBDlJAT8IEM/Bpi54VLyFh4yYCcEFIYQckQ5QzI2U2z4o0q4OVdBo33hXsogk6rps9mjpq2SKo/LVsm1cx6LO1396eqrBWTkMuJVe8EBiKsq2s/MAegQtR0p0hD1PVOOF08xjYJQxl1p+H0RTZG5uUmV0ikI2w8vgKr+oMrtV0BU0KOdw5alcx0tDfAd0F25ROBpl9Vo3JCri3RMeAENc+o7Sk11QnkGgn7Je2SyPjFsx+MxXa8UxTho15pjwpxTH/wCFqcTTL8ID+RwJ8xH6LJfDeBMF5vUqd8z/AJX+/utCKDy12YkQJDZsR+Ix4fdPma5aH4f4kvgW0zdMsMN0tBgo3DVkjJM0IrjIB9PqnHBq2WRzWSa4p7wepFiUDlywVGpbVlWNKDplF0nJTzZRollK7lVoaCpNw6xHkUFoKrdRRv8ATrhoImWQXnDlVuokbJkKRXHMKw6zCvsV7soTLsl3s+gQsb3RaF7MUzFHou9kOXsige8hS+qVDt+ibupjkh3UByWY0ciYtdW8VHtkbUww5KH9AFtFOSPimdEUjOiX0n3vuiKWKM2/gXQ4ns8guuwlptt9isjUMrWvecpPj9Fk6ze8q4fJORZTeYUXlcpBG4Ph2cjlv4KjdbYFGwrgfD8xzHQaeKdObC7TYGiAovM2XJKXJ2dcY8UeALrI6hSDRAUcJSy33Ui66mYJbU2XON43sOH4gzBq5aDf95l3/qHLmHbJCQ//ACbjw00MM0/I3tXj/N9mg+DR/wCythhymjnyyVUd4JWMNIOw9hCeO4tFVoiYbJ5CNZ8dFguE8Z7MRryWswDhUpkNMvPfcOYEyAemsIZcbjLZ22nGyp9TvH1RFGshG04IlGU2bx5IUcTY0p1LIihWLTqhKDrK+iZSitGj4fxO4DrrR0FleHNb91p8M6yQ871C+A5oVjXKiV0I6POaCWldBVTCrQsibR2FyF1ehEVnIXYXIXUKNZ5eXl5ExxwVDwiCqnNSseLBnNXgFN5XgVi1n5u7SN90ZhyUPVtAjrN+f0TDCNHnqumTpH0aWy1wOU+Czla7itSCIMkLMVAM5jmjiYJEsHhy5wAWmo0BTbAvzPVDcHwuVmY6nTwCY06E3KSc7ZSEa2UAEommwBSFDqptw53UWUPMevOup9mURg8Aajw0an6LISbotwGVjXValqdMZnfYDqTAWAq4B+MrVK1R2TO4mTpJMBo8AB6Le8faKkYakZptPfOud+nmB9UBxXgJpGmJkBocB1kz9AqwycFrsSEYy3Pz0jOVP/j6oINOox48wtL8E/DgpVg6vUAsRAk3Nr2QeHpPpvhri0C8DQ036GNCWuBCNp8Yho7RsQ7KS0WBuNNvlK08s5Knss8aUWo6st43wJ+HeA67Tdrx8rhzBVGHetDw7i7XM7OpFWidt29WnYhBcU+HHU+/TPaUj+Iat6PGxSXa0cVuD45P78MGgbK/D21QVGojcPeFh5Gk4K3MRC09KiBos/wSmGi+uyfseps8r1DbeglmqtDEAa8Pjw+/7IoVDzRRwyi0XBqkoMcVJEmzq8vLydMQ8vLy8g2Y8vLi8kCdVL3KT3IZ5SuykUcqOXJUHOMqQcgXo/OLK0xAHKU4wY09EqdhA1xmpTMcnEz4d26NOPZTZLXBxNoE+9v5C7Zxb6PfTK65Ic68fdB0aWZ4A1J+qHquJJuOgn6ymnw5hpeXH8I9yma4Rs0VyY/ptAidAIC4a94ChUeoUTBJXKdIypPDRJuU14dSDhnqnKzYbuPIJLg6Oc30G6MqVsxAGgs0ch+qRiTTapGtwGIY6BSptb1cA537KHFMaC17KUFwEPe0AEDQtYRcGN0vq4vsKbWgd5w7xGrWkbdShKFUsvzGV3IkCQektIPqscSwpyv8ZL4c4aKWJbPeEO10aYblIO8hxhWfEAk0yebmH2IKZ8BYHv1HyFvmDLPYuHok/HKhykERkeD75T9fZYpBuWXfaoXYijla18XpuyO/0P08g4D/AM1VhaTajsQ062qN8bGPdyY4doexzd3MLT9WnxDgPbkkeArxWJ5gT7j7pr0dK+ptMJwmBaXgSWkmMzTB89iPFORia+Fecpa5sTM5Sf8AFw0O6Wu7r5GxkJicYCM74MaNQEyb09otxPCu3aK1KmWOnv04Gv5mDl0QOHBYQDYg3G/JHYXi7w4OJ305BaKnSoYsCWuz/nbA9TuimceRyxLatf6K+HVxI2TSri2gC+4+qHb8MFo7jwejhB9QlnGC6k0hwvaPVFxs404ZXpjZ2IBrtgjT9U4YAsLUxcPDp21Wgw+K6o0LlwPVGgaxdhLqWPICvbjwjRwyxyQUvKLKoO6mFqJNNHF5dXCg4mOKJcvF6i6okGSZ4lQc5cdXQ1TFIFYxZY4LohBvxaiMalK8Gfn1+EaDYh3j9yuPpvAsAR4A/RUmi7b6LjWlq9JfzZ7zBn173A9FquBsy0M27j7aD7rOtaCZcJ6LWUqYbTaBoAEmaWqGxLZA2VlPRU1HWRFJui5mdK0F58oyje5V2AGaq1vMge6WMqZiXdbeATTgAms3xCRiS6YwxOO/vPDrtzOEHYAwMp1FgizQDqfdMzZuxBEvaD1+Yf7kurPb2tSSB337T+Iptw9zBdrpj8IZt4SkZzSX0poA4PiyyoORt+nvHqj/AIjoCpSfVZ8wb3xzAuHeNku4lQy1MzJyOMt6cx4hXYTiJa46QdfA6hYZxtrJHsBwtaGyLHUeKSYhmWtb5XAlvrJHknWKphlQhvynvN6A7eRlLeINsD+Qz5GzvYz5J49l4fJf/USAutfuTZL24i19v5CVcRxNeqcrGua3rYkeGsJ4wbC40aTD47tHQ0Etb7naB6ra8GwjmwXhxMaaBvQD9lgOBcQr0GtyuZTA/wDqp+pcRJ9V9K4HxgV4a8NbULczcp7tQDUs5RuLpJR+Dh9W5xj1o0GHdYa+aXfFfCO3oEt+dneHUDUJmwzoELxzHdlQcQCXOBDQATciJMbCVTE97PAi2ppx7PmpxZETstLw2uS1t9ljnSDdNuH8TDLE2Asn6PbmrRq2vV7Cs9geNZtdeXJNqVed/LdCzllBjEPUhjDzQgevFHTIOIc3iHNXtxoSdy52iDQjgh0cQqn1zKVf1BCmMfzS8TKKQXVrlA1sTC9UxEoSrWS0UiTfil4VT0Q+Qn+QqXVj090KLKNmAGDBB3t/yszxXBua433/AJC0PD6hJG/QaptU4BQc3OamV35ajDB0PzNPuR5J4ZPbez05yowWGouzNkG5A91r3iyhieF5S0gNIzC7XB3LzHora1pTZMnMviWgM6gK7EVsrS7p+wVVH5kJxutlYANz7C6EVbodh2E+QeCc8AeBVCz3Dqkt6bJrwx8OnkkmgS6D3gOqPLvzu0/1FM8G+ky5nzI/RZ/t++7/AFFXGvZJxEcdUajCcQbWJBaOzaJJcZPlyQ2Dw9Oo+Q0hg2LrxPT+XSzC4nLTdG8IjhmIytceYWI+21dEMRhRWeXUpDhbITIInVpO/QoE8LxFwaR3ESzTrdW0apDrGCtBg+Lio3K4DMB826XaKNyh+naMBVwVWjVDajcg7paA4OtMGSN9Efh2Ftd86ls+RAP0Xfi2tFRpnp7hUit/fg/kAPmwfr7Kz3svF2gzBODmUwROYmxEiBEz6j1Ws4T8CU3OpVS99IMk0203ZSTJh5OotsNd1h+FVpdRHRw92fot5/1+HZRtA8glvizk9ZHJKPGIfV+KatCuaT6Yqt/C9rg18aEFpGUmRNo1GifYPiQrNzMPd35g7tI2IXy/4u4s41aZbqS8+Q7MSelij+AceLHB98ru7UH0d4iU/J0cGT0CePlH9Rqvin4eFdmem0Co25AEFw/VfPHsjXVfTq/EizI7bNfeWkC/0Wc+NOBhpFemO675gNA46HwKblyI+mm41CXT6Mrh6sGeX6p3wXFnP9vsUka1XYbEmm7M3X+WW7O2UbRt+3AVgcszw/GOe8E6f8rRUagI2KBySjROoVWCulSDTMQm6IlT3KrMiHtlUGkimYqe5UOqop9FUVKYGqzCtgGIxRBV7OMuj8P/AIt/RCY6oCRHmhsyHE6oq0LTwDEAZW9k9sy0tqMnymDpsUFXwVZpl1N4IsXCXesSAhMNxmDc5hpz/dG0uJhos4zsRaOhUaZ6Xtv5sEZTGcWgtufKfddxNTu9UU/iTnkhzi4a3M3sN+iBxpsmLRVKiGGMAkoDiRzuA5Jg0d0AoCJcmi6dho7wupBLfROcA+HJE8ZSCE1wT5IK0vkBOpV/uvHWfYKQroLGPiueoC5MFCgeBpSxVoR9Ov3UmZojGVe6laB2EMqd5Tw2IhyCp1bqdJ10rRqK/ifCue1rmgmDcDkUr/rYqVAdezI31FNPKuKIsClzOBtcXFzic0zzvrcqsWqphjov4W4u7JwHdaHSepI/RNmVLyh8NQDGho25ohmim9s05WLOL4iarQdMmvUud9gFfw55BLCdRIO3NHcf4SDg21QO+w97/Q4wPQx6qjAYVrsE2q3/ALlKoRWuT3TdjgNhp7pqtCLLGvvRqeGcQL6PZON2THha3kfqE94VFWg6k+4iL/l5+RusZga3fkbifPKQn/AcZlfrY2KROmji9T6f6Xx/kyuNwbqNV9M6tMeI2PmLqoMLiBHgtj8S8LDyXaOpC5AnNSM5D5G3n0WZcWBoE356afzRVk6ExZecf3Kg8j9k+4RVIaAfdIP6kAcydTvbx8UzwOJEDW2/Kenn7Jr1Ys1ZoKlRrYM7T5oc8S5ec6GEgxHEnzB6GNdOSjhMVr4ix/ngotX2KsPk1pcIBGnmqKuOaOqz54mQ75ifwgSIjlPK4RLsRLQcsXMdRtKZE/arsKrY4oKo+8krlRx5KgFVSKKKXRXWvoqs3VEVHA6qvs+qIx8rw1QtM38ijaGLdBMEBLMMIMB0BG06jZiZ8QumcUeluhrg3yXaxH1P7KLcQTUazUE78ui5wsjK8gzJA9B+6X4usQ8EGCNFzqKcqKpj9yDFNDO4m4fMJ8LLtPibdzHKQfsk4MNncWbI7hD5a1Lqjw4WIPgjOCnbqs1URC7iTP77SNx9Cu1xZW8b7rqTuuX1CreZCXwgronTPdVrCYQgJXO1IWAFtd3lZSqRdDYV0ySrMspTWTa+SiaVSEIymrGvvCUyD2VJRFIaDrCDww3TPhgBqMDgYkTHKboGnpDPAPbVa9j/AJHAtJ/xiAeiz9DGtw1Ovh6ZNTtSGuqHKGhokENAmbEidEwrYIMfVovktPdtu2xafMQlND4ccCTLQBpAM5dvBMmc2OEZd9OmGYLEXaBzHoBf+dU2wVe46JPgsIWFxJkk2gQA3YRzR1KpBSSLyps2Dq8sZUiQ3uVBzY60H+brFfEPDjRquDflPeZ/pOn1I8lrODvzNLT8rxB/UdUt4rhu1oOYf+5hyfE09D6G6dO1s8uC9vI1+U/+mSa6+uuyIfVIFigi0zKlJRs7XEuFY6oikx2sGNZg6IHtPN20Tr0/kK/sLRmLiepyk+BsR+iLFoIzjYz4QY01A0TXhr+0blJLWg7C589vJA0cw7wpCJ0LoPvIRtLHtAynuu2aYE+DoAdfZBEZovqYeJynymQf380FUfoQJHipV8S4GNDpBQlR27fMbHwVEKkQxdbUgFVNq20PqUREiVUS3qms1HzKvg3C4cDyvf0XKTyNo8lSKkixHkvZ7zK76fTOu14ZouHu/tE/mcT6ABBVWS8eP3V9LHN7FoGoAHmNUHw8l1Vvn7Alcqi7bOlBWIbdVGiDsjcQxUvMKcZBYMcHF9PBMuEVL+aAc+Rqr+GOyujqjK3HYqG3xO0/02YasIcPVJsBxVrxc5XbjY9QVouJMz4Z4/xP0lfPGFPggpwp+CM5uM7Ne55GjlD+p5kSs4C5uhPkVa2vUGpPnf6o+xXkblZo24xoGt+i6MYNpKznbPO5+n0VobVBIkyORn3FkrwebGs01DE8h6oqZ2WZpvrDV5CtOMrDR8+Sk8X7hTNVRqHRHYXEQ6fL3us1w2q97ZJMphg6pDoPiPuoyVaC0bDijM9NlUfMIY7wuWE+49EA2vZHcFqZmupk2eMvgfwn1hLzTgkGxFip2c8I03F/YqBUsh1257Kt1QA81cyoXNcD+Un0732WKPQdhMc6MrDfmdvAK7BVnMqZyc0zmB/EDqCUt4e+Hj3TR0Mku0bJPUDbzWvYsoxV2uzO8VohlRwGk90b3EgeMEJfXpOiZ0vAsPBGYmvnqh7r94l2UTEiJjf9le+kCJBkHcaefI9DBVEBaWxbSxDWgRDiYEDmeZ9bI9tZuWS0hw0yXB8Q42PmlIY1lTM6YEyGgTBbFptumTZOgOkxFxa8+CZiyS8hX/WoZDAS7TvMMAWuRudVb2ucAFzKgi4jI+OYnU+SCpuykZib/hAl3OYtbqTvvdXsaC6XMdcd0S0nnrIhKJS+Dxz6PdWb/mMvlJZLj/LKAxsWcWkadoJaZ2D2nnzG+qIqVXN2Lh5B2m+x9VCtRziSxpG0n9pCdMQ45y4AgDTcyB3i0XygyfQy0jwhWf13+TR0LBPndMA+SVH5bCRPOSuCpU2ursXWiCEO/FkDZe4tro87I1CTXJpL4LMPjXNffQ2IWq4fSGcEflkef/Kxbq1wYWk+FqxLXkmYIA6DVc/qofRyR0eg9T9fttt2O62qAru2Rr9+iXPN15sD3GyKiHHY6XHipDVccriDrhfFg8dm+xIgcjP0WPxAyVHMOoJHumFQxfdQOGFSvmdqQHHqYVcSUW38nNnjJ1x+TmDwpNzpr4o19OUS90CwXaTJChLI27LRVIqpYSfuiGNDRaym6wQL3kuU7chi+pW6SutZurMPTVtZkBI2ug0H8Dp92PP3RNWnleD5KHA/l8kVjRcKT7HobcJr3CI+IWkVA/8ADUGb/cLO94PmlmBdcJ9jqYfhnE60yHN8yGuHnI9Ei7ObI6kpfb+xG1qLw24/xI9QQhWGyvw7r+SxR/BzDPumvG6zRSbOtQDxGUjMT5geqT0VoHYdlTDN7RpdldAhxaQCJsfFo1BWS2c/qHxSkZyhQA0Q+IHZ5nNsd2nQiRYj+aJ7xjgww4puY4ltQTlcBLf9wifQJNi2ZgQdwnqns2KayK0JMRL3OI0iY6FG0aj3saX2GuUACbAS6BfTdACn3Klz3bDawgQiuH1pAHIAeNtU8uh2g2g3LfRWh953HquNYvOPtHukQGy9uIsRK8/EmI1HTUc7boaoV5j01EmWB03B9PurGjoEETfrpO/qiaN2jX1K1go//9k="/>
          <p:cNvSpPr>
            <a:spLocks noChangeAspect="1" noChangeArrowheads="1"/>
          </p:cNvSpPr>
          <p:nvPr/>
        </p:nvSpPr>
        <p:spPr bwMode="auto">
          <a:xfrm>
            <a:off x="8255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78860" name="Picture 12" descr="http://iglesiadecristolaserena.cl/www/wp-content/uploads/2009/09/cristo.jpg"/>
          <p:cNvPicPr>
            <a:picLocks noChangeAspect="1" noChangeArrowheads="1"/>
          </p:cNvPicPr>
          <p:nvPr/>
        </p:nvPicPr>
        <p:blipFill>
          <a:blip r:embed="rId5" cstate="email"/>
          <a:srcRect/>
          <a:stretch>
            <a:fillRect/>
          </a:stretch>
        </p:blipFill>
        <p:spPr bwMode="auto">
          <a:xfrm>
            <a:off x="1576265" y="912168"/>
            <a:ext cx="2941170" cy="2088231"/>
          </a:xfrm>
          <a:prstGeom prst="rect">
            <a:avLst/>
          </a:prstGeom>
          <a:ln>
            <a:noFill/>
          </a:ln>
          <a:effectLst>
            <a:softEdge rad="112500"/>
          </a:effectLst>
        </p:spPr>
      </p:pic>
      <p:pic>
        <p:nvPicPr>
          <p:cNvPr id="78862" name="Picture 14" descr="http://t2.gstatic.com/images?q=tbn:ANd9GcQm8JyHfJehNKIOrAuRQH7SkKje73y_RjypiZ-MaR3jXpJDIiFR-Q"/>
          <p:cNvPicPr>
            <a:picLocks noChangeAspect="1" noChangeArrowheads="1"/>
          </p:cNvPicPr>
          <p:nvPr/>
        </p:nvPicPr>
        <p:blipFill>
          <a:blip r:embed="rId6" cstate="email"/>
          <a:srcRect/>
          <a:stretch>
            <a:fillRect/>
          </a:stretch>
        </p:blipFill>
        <p:spPr bwMode="auto">
          <a:xfrm>
            <a:off x="4596044" y="912168"/>
            <a:ext cx="1876764" cy="2088232"/>
          </a:xfrm>
          <a:prstGeom prst="rect">
            <a:avLst/>
          </a:prstGeom>
          <a:ln>
            <a:noFill/>
          </a:ln>
          <a:effectLst>
            <a:softEdge rad="112500"/>
          </a:effectLst>
        </p:spPr>
      </p:pic>
      <p:pic>
        <p:nvPicPr>
          <p:cNvPr id="27664" name="11 Imagen" descr="3fondos_animados.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11 Imagen" descr="3fondos_animados.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72238" y="27130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9 Marcador de contenido"/>
          <p:cNvSpPr>
            <a:spLocks noGrp="1"/>
          </p:cNvSpPr>
          <p:nvPr>
            <p:ph idx="1"/>
          </p:nvPr>
        </p:nvSpPr>
        <p:spPr>
          <a:xfrm>
            <a:off x="1431925" y="912813"/>
            <a:ext cx="4321175" cy="6335712"/>
          </a:xfrm>
        </p:spPr>
        <p:txBody>
          <a:bodyPr/>
          <a:lstStyle/>
          <a:p>
            <a:pPr>
              <a:lnSpc>
                <a:spcPct val="85000"/>
              </a:lnSpc>
              <a:buFont typeface="Arial" charset="0"/>
              <a:buNone/>
            </a:pPr>
            <a:r>
              <a:rPr lang="es-ES_tradnl" sz="3200" smtClean="0">
                <a:solidFill>
                  <a:schemeClr val="bg1"/>
                </a:solidFill>
                <a:latin typeface="Times New Roman" pitchFamily="18" charset="0"/>
                <a:cs typeface="Times New Roman" pitchFamily="18" charset="0"/>
              </a:rPr>
              <a:t>	- se </a:t>
            </a:r>
            <a:r>
              <a:rPr lang="es-ES_tradnl" sz="3200" b="1" smtClean="0">
                <a:solidFill>
                  <a:srgbClr val="FFFF00"/>
                </a:solidFill>
                <a:latin typeface="Times New Roman" pitchFamily="18" charset="0"/>
                <a:cs typeface="Times New Roman" pitchFamily="18" charset="0"/>
              </a:rPr>
              <a:t>manifestó</a:t>
            </a:r>
            <a:r>
              <a:rPr lang="es-ES_tradnl" sz="3200" smtClean="0">
                <a:solidFill>
                  <a:schemeClr val="bg1"/>
                </a:solidFill>
                <a:latin typeface="Times New Roman" pitchFamily="18" charset="0"/>
                <a:cs typeface="Times New Roman" pitchFamily="18" charset="0"/>
              </a:rPr>
              <a:t> como misterio de salvación mediante la efusión del Espíritu Santo en Pentecostés.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al final de los tiempos, alcanzará su </a:t>
            </a:r>
            <a:r>
              <a:rPr lang="es-ES_tradnl" sz="3200" b="1" smtClean="0">
                <a:solidFill>
                  <a:srgbClr val="FFFF00"/>
                </a:solidFill>
                <a:latin typeface="Times New Roman" pitchFamily="18" charset="0"/>
                <a:cs typeface="Times New Roman" pitchFamily="18" charset="0"/>
              </a:rPr>
              <a:t>consumación </a:t>
            </a:r>
            <a:r>
              <a:rPr lang="es-ES_tradnl" sz="3200" smtClean="0">
                <a:solidFill>
                  <a:schemeClr val="bg1"/>
                </a:solidFill>
                <a:latin typeface="Times New Roman" pitchFamily="18" charset="0"/>
                <a:cs typeface="Times New Roman" pitchFamily="18" charset="0"/>
              </a:rPr>
              <a:t>como asamblea celestial de todos los redimidos.</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Dios fue preparando la humanidad para acoger la Salvación; sólo más adelante se reveló plenamente en Cristo. </a:t>
            </a:r>
          </a:p>
        </p:txBody>
      </p:sp>
      <p:sp>
        <p:nvSpPr>
          <p:cNvPr id="2867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FDCD86C5-9443-4EA2-BE6F-C8D655366E0B}" type="slidenum">
              <a:rPr lang="es-ES" smtClean="0"/>
              <a:pPr>
                <a:defRPr/>
              </a:pPr>
              <a:t>27</a:t>
            </a:fld>
            <a:endParaRPr lang="es-ES"/>
          </a:p>
        </p:txBody>
      </p:sp>
      <p:pic>
        <p:nvPicPr>
          <p:cNvPr id="28681" name="Picture 2" descr="http://t3.gstatic.com/images?q=tbn:ANd9GcQdz1EHzpfwlAs2I_wo09rL6XR26beKuAMl7FewZgXIBx4wrV_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763" y="984250"/>
            <a:ext cx="58832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t3.gstatic.com/images?q=tbn:ANd9GcSSkk17_HqKDnLJx9iKBHvRVCJ6xw2lxnEcQD0Fm-TBVVhXEpyfhw"/>
          <p:cNvPicPr>
            <a:picLocks noChangeAspect="1" noChangeArrowheads="1"/>
          </p:cNvPicPr>
          <p:nvPr/>
        </p:nvPicPr>
        <p:blipFill>
          <a:blip r:embed="rId4" cstate="email"/>
          <a:srcRect/>
          <a:stretch>
            <a:fillRect/>
          </a:stretch>
        </p:blipFill>
        <p:spPr bwMode="auto">
          <a:xfrm>
            <a:off x="5752728" y="5880720"/>
            <a:ext cx="1752600" cy="2609851"/>
          </a:xfrm>
          <a:prstGeom prst="rect">
            <a:avLst/>
          </a:prstGeom>
          <a:ln>
            <a:noFill/>
          </a:ln>
          <a:effectLst>
            <a:softEdge rad="112500"/>
          </a:effectLst>
        </p:spPr>
      </p:pic>
      <p:pic>
        <p:nvPicPr>
          <p:cNvPr id="12" name="Picture 6" descr="http://t2.gstatic.com/images?q=tbn:ANd9GcQsHbPev_hE_2p-HzU6dM6ZDLpjLq3I3SRstJx00-NlXeauPVvu"/>
          <p:cNvPicPr>
            <a:picLocks noChangeAspect="1" noChangeArrowheads="1"/>
          </p:cNvPicPr>
          <p:nvPr/>
        </p:nvPicPr>
        <p:blipFill>
          <a:blip r:embed="rId5" cstate="email"/>
          <a:srcRect/>
          <a:stretch>
            <a:fillRect/>
          </a:stretch>
        </p:blipFill>
        <p:spPr bwMode="auto">
          <a:xfrm>
            <a:off x="7624936" y="5880720"/>
            <a:ext cx="2088232" cy="2584446"/>
          </a:xfrm>
          <a:prstGeom prst="rect">
            <a:avLst/>
          </a:prstGeom>
          <a:ln>
            <a:noFill/>
          </a:ln>
          <a:effectLst>
            <a:softEdge rad="112500"/>
          </a:effectLst>
        </p:spPr>
      </p:pic>
      <p:pic>
        <p:nvPicPr>
          <p:cNvPr id="14" name="Picture 4" descr="http://t2.gstatic.com/images?q=tbn:ANd9GcRtHZEcV8-znPDEiItZ64t5RMImFi-67haNhXHqbGtDqm0ZQIvQ5g"/>
          <p:cNvPicPr>
            <a:picLocks noChangeAspect="1" noChangeArrowheads="1"/>
          </p:cNvPicPr>
          <p:nvPr/>
        </p:nvPicPr>
        <p:blipFill>
          <a:blip r:embed="rId6" cstate="email"/>
          <a:srcRect/>
          <a:stretch>
            <a:fillRect/>
          </a:stretch>
        </p:blipFill>
        <p:spPr bwMode="auto">
          <a:xfrm>
            <a:off x="9785176" y="5880720"/>
            <a:ext cx="1872208" cy="2592288"/>
          </a:xfrm>
          <a:prstGeom prst="rect">
            <a:avLst/>
          </a:prstGeom>
          <a:ln>
            <a:noFill/>
          </a:ln>
          <a:effectLst>
            <a:softEdge rad="112500"/>
          </a:effectLst>
        </p:spPr>
      </p:pic>
      <p:pic>
        <p:nvPicPr>
          <p:cNvPr id="28685" name="11 Imagen" descr="3fondos_animados.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60488" y="57372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9 Marcador de contenido"/>
          <p:cNvSpPr>
            <a:spLocks noGrp="1"/>
          </p:cNvSpPr>
          <p:nvPr>
            <p:ph idx="1"/>
          </p:nvPr>
        </p:nvSpPr>
        <p:spPr>
          <a:xfrm>
            <a:off x="7121525" y="912813"/>
            <a:ext cx="4895850"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Ese ofrecimiento de Salvación fue definitivamente otorgado a los hombres a través del don del Espíritu Santo.</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Al ser hijos de Dios en Cristo, nos reconocemos hermanos de los demás.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No hay una fraternidad o unidad del género humano que no se base en la común filiación divina que nos ha sido ofrecida por el Padre en Cristo.</a:t>
            </a:r>
            <a:endParaRPr lang="es-ES" sz="3200" smtClean="0">
              <a:solidFill>
                <a:schemeClr val="bg1"/>
              </a:solidFill>
              <a:latin typeface="Times New Roman" pitchFamily="18" charset="0"/>
              <a:cs typeface="Times New Roman" pitchFamily="18" charset="0"/>
            </a:endParaRPr>
          </a:p>
        </p:txBody>
      </p:sp>
      <p:sp>
        <p:nvSpPr>
          <p:cNvPr id="2970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54FB2F9-5B3C-404A-8DF3-0D5DAD43DBBC}" type="slidenum">
              <a:rPr lang="es-ES" smtClean="0"/>
              <a:pPr>
                <a:defRPr/>
              </a:pPr>
              <a:t>28</a:t>
            </a:fld>
            <a:endParaRPr lang="es-ES"/>
          </a:p>
        </p:txBody>
      </p:sp>
      <p:pic>
        <p:nvPicPr>
          <p:cNvPr id="2970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7063"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40084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3263" y="58086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ttp://www.ewtn.com/faith/images/father1.jpg"/>
          <p:cNvPicPr>
            <a:picLocks noChangeAspect="1" noChangeArrowheads="1"/>
          </p:cNvPicPr>
          <p:nvPr/>
        </p:nvPicPr>
        <p:blipFill>
          <a:blip r:embed="rId4" cstate="email"/>
          <a:srcRect/>
          <a:stretch>
            <a:fillRect/>
          </a:stretch>
        </p:blipFill>
        <p:spPr bwMode="auto">
          <a:xfrm>
            <a:off x="1504256" y="1488232"/>
            <a:ext cx="5453127" cy="655272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9 Marcador de contenido"/>
          <p:cNvSpPr>
            <a:spLocks noGrp="1"/>
          </p:cNvSpPr>
          <p:nvPr>
            <p:ph idx="1"/>
          </p:nvPr>
        </p:nvSpPr>
        <p:spPr>
          <a:xfrm>
            <a:off x="1574800" y="1128713"/>
            <a:ext cx="4897438"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No hay una fraternidad sin un Padre común, al que llegamos por el Espíritu Santo.</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Iglesia no la han fundado los hombres.</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También se puede decir que </a:t>
            </a:r>
            <a:r>
              <a:rPr lang="es-ES_tradnl" sz="3200" b="1" smtClean="0">
                <a:solidFill>
                  <a:srgbClr val="FFFF00"/>
                </a:solidFill>
                <a:latin typeface="Times New Roman" pitchFamily="18" charset="0"/>
                <a:cs typeface="Times New Roman" pitchFamily="18" charset="0"/>
              </a:rPr>
              <a:t>la fundación de la Iglesia coincide con la vida de Jesucristo</a:t>
            </a:r>
            <a:r>
              <a:rPr lang="es-ES_tradnl" sz="3200" smtClean="0">
                <a:solidFill>
                  <a:schemeClr val="bg1"/>
                </a:solidFill>
                <a:latin typeface="Times New Roman" pitchFamily="18" charset="0"/>
                <a:cs typeface="Times New Roman" pitchFamily="18" charset="0"/>
              </a:rPr>
              <a:t>;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la Iglesia va tomando forma en relación a la misión de Cristo entre los hombres, y para los hombres. </a:t>
            </a:r>
            <a:endParaRPr lang="es-ES" sz="3200" smtClean="0">
              <a:solidFill>
                <a:schemeClr val="bg1"/>
              </a:solidFill>
              <a:latin typeface="Times New Roman" pitchFamily="18" charset="0"/>
              <a:cs typeface="Times New Roman" pitchFamily="18" charset="0"/>
            </a:endParaRPr>
          </a:p>
        </p:txBody>
      </p:sp>
      <p:sp>
        <p:nvSpPr>
          <p:cNvPr id="3072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52C1AD13-1ED0-4764-943A-53CAE05E9133}" type="slidenum">
              <a:rPr lang="es-ES" smtClean="0"/>
              <a:pPr>
                <a:defRPr/>
              </a:pPr>
              <a:t>29</a:t>
            </a:fld>
            <a:endParaRPr lang="es-ES"/>
          </a:p>
        </p:txBody>
      </p:sp>
      <p:pic>
        <p:nvPicPr>
          <p:cNvPr id="75780" name="Picture 4" descr="http://t2.gstatic.com/images?q=tbn:ANd9GcT1irNi7lI9_IoLPzr07_zIaegtHYfntebnZSrfhXf1GKnvPkEk"/>
          <p:cNvPicPr>
            <a:picLocks noChangeAspect="1" noChangeArrowheads="1"/>
          </p:cNvPicPr>
          <p:nvPr/>
        </p:nvPicPr>
        <p:blipFill>
          <a:blip r:embed="rId3" cstate="email"/>
          <a:srcRect/>
          <a:stretch>
            <a:fillRect/>
          </a:stretch>
        </p:blipFill>
        <p:spPr bwMode="auto">
          <a:xfrm>
            <a:off x="6214110" y="1416224"/>
            <a:ext cx="5587290" cy="6912768"/>
          </a:xfrm>
          <a:prstGeom prst="ellipse">
            <a:avLst/>
          </a:prstGeom>
          <a:ln>
            <a:noFill/>
          </a:ln>
          <a:effectLst>
            <a:softEdge rad="112500"/>
          </a:effectLst>
        </p:spPr>
      </p:pic>
      <p:pic>
        <p:nvPicPr>
          <p:cNvPr id="30730" name="11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11334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11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6688" y="33655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11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48006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p:cNvSpPr>
          <p:nvPr>
            <p:ph type="title"/>
          </p:nvPr>
        </p:nvSpPr>
        <p:spPr>
          <a:xfrm>
            <a:off x="1358900" y="752475"/>
            <a:ext cx="10729913" cy="1600200"/>
          </a:xfrm>
        </p:spPr>
        <p:txBody>
          <a:bodyPr/>
          <a:lstStyle/>
          <a:p>
            <a:pPr algn="l">
              <a:defRPr/>
            </a:pPr>
            <a:r>
              <a:rPr lang="es-ES" sz="5000" b="1" i="1" cap="small" dirty="0" smtClean="0">
                <a:solidFill>
                  <a:srgbClr val="FFFF00"/>
                </a:solidFill>
              </a:rPr>
              <a:t>1. Creo en el Espíritu Santo</a:t>
            </a:r>
            <a:endParaRPr lang="es-AR" sz="5000" dirty="0">
              <a:solidFill>
                <a:srgbClr val="FFFF00"/>
              </a:solidFill>
            </a:endParaRPr>
          </a:p>
        </p:txBody>
      </p:sp>
      <p:sp>
        <p:nvSpPr>
          <p:cNvPr id="4103" name="9 Marcador de contenido"/>
          <p:cNvSpPr>
            <a:spLocks noGrp="1"/>
          </p:cNvSpPr>
          <p:nvPr>
            <p:ph idx="1"/>
          </p:nvPr>
        </p:nvSpPr>
        <p:spPr>
          <a:xfrm>
            <a:off x="1503363" y="2568575"/>
            <a:ext cx="4392612" cy="6335713"/>
          </a:xfrm>
        </p:spPr>
        <p:txBody>
          <a:bodyPr/>
          <a:lstStyle/>
          <a:p>
            <a:pPr>
              <a:lnSpc>
                <a:spcPct val="85000"/>
              </a:lnSpc>
              <a:buFont typeface="Arial" charset="0"/>
              <a:buNone/>
            </a:pPr>
            <a:r>
              <a:rPr lang="es-ES_tradnl" sz="3200" b="1" i="1" smtClean="0">
                <a:solidFill>
                  <a:srgbClr val="FFFF00"/>
                </a:solidFill>
                <a:latin typeface="Times New Roman" pitchFamily="18" charset="0"/>
                <a:cs typeface="Times New Roman" pitchFamily="18" charset="0"/>
              </a:rPr>
              <a:t>1.1.- La Tercera Persona de la Santísima Trinidad</a:t>
            </a:r>
            <a:endParaRPr lang="es-AR" sz="3200" b="1" i="1" smtClean="0">
              <a:solidFill>
                <a:srgbClr val="FFFF00"/>
              </a:solidFill>
              <a:latin typeface="Times New Roman" pitchFamily="18" charset="0"/>
              <a:cs typeface="Times New Roman" pitchFamily="18" charset="0"/>
            </a:endParaRP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En la Sagrada Escritura,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el Espíritu Santo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es llamado con </a:t>
            </a:r>
            <a:r>
              <a:rPr lang="es-ES_tradnl" sz="3200" b="1" smtClean="0">
                <a:solidFill>
                  <a:srgbClr val="FFFF00"/>
                </a:solidFill>
                <a:latin typeface="Times New Roman" pitchFamily="18" charset="0"/>
                <a:cs typeface="Times New Roman" pitchFamily="18" charset="0"/>
              </a:rPr>
              <a:t>distintos nombres</a:t>
            </a:r>
            <a:r>
              <a:rPr lang="es-ES_tradnl" sz="3200" smtClean="0">
                <a:solidFill>
                  <a:schemeClr val="bg1"/>
                </a:solidFill>
                <a:latin typeface="Times New Roman" pitchFamily="18" charset="0"/>
                <a:cs typeface="Times New Roman" pitchFamily="18" charset="0"/>
              </a:rPr>
              <a:t>: - -Don,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-Señor,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-Espíritu de Dios,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-Espíritu de Verdad y -Paráclito, entre otros. </a:t>
            </a:r>
            <a:endParaRPr lang="es-ES" sz="3200" smtClean="0">
              <a:solidFill>
                <a:schemeClr val="bg1"/>
              </a:solidFill>
              <a:latin typeface="Times New Roman" pitchFamily="18" charset="0"/>
              <a:cs typeface="Times New Roman" pitchFamily="18" charset="0"/>
            </a:endParaRPr>
          </a:p>
        </p:txBody>
      </p:sp>
      <p:sp>
        <p:nvSpPr>
          <p:cNvPr id="4104"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0FFF7DA6-1161-47C0-B9B3-FCE60485F896}" type="slidenum">
              <a:rPr lang="es-ES" smtClean="0"/>
              <a:pPr>
                <a:defRPr/>
              </a:pPr>
              <a:t>3</a:t>
            </a:fld>
            <a:endParaRPr lang="es-ES"/>
          </a:p>
        </p:txBody>
      </p:sp>
      <p:pic>
        <p:nvPicPr>
          <p:cNvPr id="410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44402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3" descr="http://www.msspsarn.org.ar/userfiles/espiritu_santo%20(Small).jpg"/>
          <p:cNvPicPr>
            <a:picLocks noChangeAspect="1" noChangeArrowheads="1"/>
          </p:cNvPicPr>
          <p:nvPr/>
        </p:nvPicPr>
        <p:blipFill>
          <a:blip r:embed="rId4" cstate="print"/>
          <a:srcRect/>
          <a:stretch>
            <a:fillRect/>
          </a:stretch>
        </p:blipFill>
        <p:spPr bwMode="auto">
          <a:xfrm>
            <a:off x="5360905" y="2352328"/>
            <a:ext cx="6297099" cy="63367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9 Marcador de contenido"/>
          <p:cNvSpPr>
            <a:spLocks noGrp="1"/>
          </p:cNvSpPr>
          <p:nvPr>
            <p:ph idx="1"/>
          </p:nvPr>
        </p:nvSpPr>
        <p:spPr>
          <a:xfrm>
            <a:off x="6184900" y="1128713"/>
            <a:ext cx="56165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No hay un momento único en el que Cristo haya fundado la Iglesia, sino que la fundó en toda su vida: desde la encarnación hasta su muerte, resurrección, ascensión y con el envío del Paráclito.</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A lo largo de su vida, Cristo fue manifestando cómo debía ser su Iglesia, disponiendo unas cosas y después otras.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Después de su Ascensión, el Espíritu fue enviado a la Iglesia y en ella permanece</a:t>
            </a:r>
            <a:endParaRPr lang="es-ES" sz="3200" smtClean="0">
              <a:solidFill>
                <a:schemeClr val="bg1"/>
              </a:solidFill>
              <a:latin typeface="Times New Roman" pitchFamily="18" charset="0"/>
              <a:cs typeface="Times New Roman" pitchFamily="18" charset="0"/>
            </a:endParaRPr>
          </a:p>
        </p:txBody>
      </p:sp>
      <p:sp>
        <p:nvSpPr>
          <p:cNvPr id="3175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A876E250-6504-4C9D-A330-1EA88F54EF6C}" type="slidenum">
              <a:rPr lang="es-ES" smtClean="0"/>
              <a:pPr>
                <a:defRPr/>
              </a:pPr>
              <a:t>30</a:t>
            </a:fld>
            <a:endParaRPr lang="es-ES"/>
          </a:p>
        </p:txBody>
      </p:sp>
      <p:pic>
        <p:nvPicPr>
          <p:cNvPr id="74754" name="Picture 2" descr="http://www.turnbacktogod.com/wp-content/uploads/2009/03/jesus-christ-pics-2001.jpg"/>
          <p:cNvPicPr>
            <a:picLocks noChangeAspect="1" noChangeArrowheads="1"/>
          </p:cNvPicPr>
          <p:nvPr/>
        </p:nvPicPr>
        <p:blipFill>
          <a:blip r:embed="rId3" cstate="email"/>
          <a:srcRect/>
          <a:stretch>
            <a:fillRect/>
          </a:stretch>
        </p:blipFill>
        <p:spPr bwMode="auto">
          <a:xfrm>
            <a:off x="1720280" y="984176"/>
            <a:ext cx="3936764" cy="3672408"/>
          </a:xfrm>
          <a:prstGeom prst="rect">
            <a:avLst/>
          </a:prstGeom>
          <a:ln>
            <a:noFill/>
          </a:ln>
          <a:effectLst>
            <a:softEdge rad="112500"/>
          </a:effectLst>
        </p:spPr>
      </p:pic>
      <p:pic>
        <p:nvPicPr>
          <p:cNvPr id="74756" name="Picture 4" descr="http://misionsur.com/store/images/products/jesucristo.jpg"/>
          <p:cNvPicPr>
            <a:picLocks noChangeAspect="1" noChangeArrowheads="1"/>
          </p:cNvPicPr>
          <p:nvPr/>
        </p:nvPicPr>
        <p:blipFill>
          <a:blip r:embed="rId4" cstate="email"/>
          <a:srcRect/>
          <a:stretch>
            <a:fillRect/>
          </a:stretch>
        </p:blipFill>
        <p:spPr bwMode="auto">
          <a:xfrm>
            <a:off x="1576264" y="4871115"/>
            <a:ext cx="3960440" cy="3817917"/>
          </a:xfrm>
          <a:prstGeom prst="rect">
            <a:avLst/>
          </a:prstGeom>
          <a:ln>
            <a:noFill/>
          </a:ln>
          <a:effectLst>
            <a:softEdge rad="112500"/>
          </a:effectLst>
        </p:spPr>
      </p:pic>
      <p:pic>
        <p:nvPicPr>
          <p:cNvPr id="31755" name="11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95975" y="11287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11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40438" y="46561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11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40438" y="68929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9 Marcador de contenido"/>
          <p:cNvSpPr>
            <a:spLocks noGrp="1"/>
          </p:cNvSpPr>
          <p:nvPr>
            <p:ph idx="1"/>
          </p:nvPr>
        </p:nvSpPr>
        <p:spPr>
          <a:xfrm>
            <a:off x="1647825" y="912813"/>
            <a:ext cx="5184775" cy="6335712"/>
          </a:xfrm>
        </p:spPr>
        <p:txBody>
          <a:bodyPr/>
          <a:lstStyle/>
          <a:p>
            <a:pPr>
              <a:lnSpc>
                <a:spcPct val="85000"/>
              </a:lnSpc>
              <a:buFont typeface="Arial" charset="0"/>
              <a:buNone/>
            </a:pPr>
            <a:r>
              <a:rPr lang="es-ES_tradnl" sz="3200" smtClean="0">
                <a:solidFill>
                  <a:schemeClr val="bg1"/>
                </a:solidFill>
                <a:latin typeface="Times New Roman" pitchFamily="18" charset="0"/>
                <a:cs typeface="Times New Roman" pitchFamily="18" charset="0"/>
              </a:rPr>
              <a:t>uniéndola a la misión de Cristo, recordándole lo que el Señor reveló, y guiándola a lo largo de la historia hacia su plenitud.</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Él es la causa de la presencia de Cristo en su Iglesia por los sacramentos y por la Palabra, y la adorna continuamente con diversos dones jerárquicos y carismáticos. </a:t>
            </a:r>
          </a:p>
          <a:p>
            <a:pPr>
              <a:lnSpc>
                <a:spcPct val="85000"/>
              </a:lnSpc>
            </a:pPr>
            <a:r>
              <a:rPr lang="es-ES_tradnl" sz="3200" smtClean="0">
                <a:solidFill>
                  <a:schemeClr val="bg1"/>
                </a:solidFill>
                <a:latin typeface="Times New Roman" pitchFamily="18" charset="0"/>
                <a:cs typeface="Times New Roman" pitchFamily="18" charset="0"/>
              </a:rPr>
              <a:t>Por su presencia se cumple la promesa del Señor de estar siempre con los suyos hasta el final de los tiempos.</a:t>
            </a:r>
            <a:endParaRPr lang="es-ES" sz="3200" smtClean="0">
              <a:solidFill>
                <a:schemeClr val="bg1"/>
              </a:solidFill>
              <a:latin typeface="Times New Roman" pitchFamily="18" charset="0"/>
              <a:cs typeface="Times New Roman" pitchFamily="18" charset="0"/>
            </a:endParaRPr>
          </a:p>
        </p:txBody>
      </p:sp>
      <p:sp>
        <p:nvSpPr>
          <p:cNvPr id="3277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9ECAA26C-B276-44E4-AE60-9B8A0ADE4AF2}" type="slidenum">
              <a:rPr lang="es-ES" smtClean="0"/>
              <a:pPr>
                <a:defRPr/>
              </a:pPr>
              <a:t>31</a:t>
            </a:fld>
            <a:endParaRPr lang="es-ES"/>
          </a:p>
        </p:txBody>
      </p:sp>
      <p:pic>
        <p:nvPicPr>
          <p:cNvPr id="16395" name="Picture 11" descr="http://t3.gstatic.com/images?q=tbn:ANd9GcS85Mrb-eHC5RaXecLySq3FuxV6UwnIqIR5q3wSmfmJTm4BXTLv"/>
          <p:cNvPicPr>
            <a:picLocks noChangeAspect="1" noChangeArrowheads="1"/>
          </p:cNvPicPr>
          <p:nvPr/>
        </p:nvPicPr>
        <p:blipFill>
          <a:blip r:embed="rId3" cstate="email"/>
          <a:srcRect/>
          <a:stretch>
            <a:fillRect/>
          </a:stretch>
        </p:blipFill>
        <p:spPr bwMode="auto">
          <a:xfrm>
            <a:off x="7075756" y="912168"/>
            <a:ext cx="4639572" cy="3816424"/>
          </a:xfrm>
          <a:prstGeom prst="rect">
            <a:avLst/>
          </a:prstGeom>
          <a:ln>
            <a:noFill/>
          </a:ln>
          <a:effectLst>
            <a:softEdge rad="112500"/>
          </a:effectLst>
        </p:spPr>
      </p:pic>
      <p:pic>
        <p:nvPicPr>
          <p:cNvPr id="16397" name="Picture 13" descr="http://t0.gstatic.com/images?q=tbn:ANd9GcQWLySd9xhCJAVjASQl7FYqXdkRf33AZ8E2TF2I4PpMRd0_kcvFKw"/>
          <p:cNvPicPr>
            <a:picLocks noChangeAspect="1" noChangeArrowheads="1"/>
          </p:cNvPicPr>
          <p:nvPr/>
        </p:nvPicPr>
        <p:blipFill>
          <a:blip r:embed="rId4" cstate="email"/>
          <a:srcRect/>
          <a:stretch>
            <a:fillRect/>
          </a:stretch>
        </p:blipFill>
        <p:spPr bwMode="auto">
          <a:xfrm>
            <a:off x="7120880" y="4872608"/>
            <a:ext cx="4464496" cy="3787505"/>
          </a:xfrm>
          <a:prstGeom prst="rect">
            <a:avLst/>
          </a:prstGeom>
          <a:ln>
            <a:noFill/>
          </a:ln>
          <a:effectLst>
            <a:softEdge rad="112500"/>
          </a:effectLst>
        </p:spPr>
      </p:pic>
      <p:pic>
        <p:nvPicPr>
          <p:cNvPr id="32779" name="11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66008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11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35766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628356"/>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9 Marcador de contenido"/>
          <p:cNvSpPr>
            <a:spLocks noGrp="1"/>
          </p:cNvSpPr>
          <p:nvPr>
            <p:ph idx="1"/>
          </p:nvPr>
        </p:nvSpPr>
        <p:spPr>
          <a:xfrm>
            <a:off x="6977063" y="839788"/>
            <a:ext cx="5040312"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El </a:t>
            </a:r>
            <a:r>
              <a:rPr lang="es-ES_tradnl" sz="3200" b="1" smtClean="0">
                <a:solidFill>
                  <a:srgbClr val="FFFF00"/>
                </a:solidFill>
                <a:latin typeface="Times New Roman" pitchFamily="18" charset="0"/>
                <a:cs typeface="Times New Roman" pitchFamily="18" charset="0"/>
              </a:rPr>
              <a:t>Concilio Vaticano II </a:t>
            </a:r>
            <a:r>
              <a:rPr lang="es-ES_tradnl" sz="3200" smtClean="0">
                <a:solidFill>
                  <a:schemeClr val="bg1"/>
                </a:solidFill>
                <a:latin typeface="Times New Roman" pitchFamily="18" charset="0"/>
                <a:cs typeface="Times New Roman" pitchFamily="18" charset="0"/>
              </a:rPr>
              <a:t>retomó una antigua expresión para designar a la Iglesia: </a:t>
            </a:r>
            <a:r>
              <a:rPr lang="es-ES_tradnl" sz="3200" b="1" smtClean="0">
                <a:solidFill>
                  <a:srgbClr val="FFFF00"/>
                </a:solidFill>
                <a:latin typeface="Times New Roman" pitchFamily="18" charset="0"/>
                <a:cs typeface="Times New Roman" pitchFamily="18" charset="0"/>
              </a:rPr>
              <a:t>“comunión”.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Con ello se indica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-que la Iglesia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-es la expansión de la comunión íntima de la Santísima Trinidad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-a los hombres;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-y que en esta tierra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-ella ya es comunión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-con la Trinidad divina,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-aunque no se haya consumado aún en su plenitud. </a:t>
            </a:r>
            <a:endParaRPr lang="es-ES" sz="3200" smtClean="0">
              <a:solidFill>
                <a:schemeClr val="bg1"/>
              </a:solidFill>
              <a:latin typeface="Times New Roman" pitchFamily="18" charset="0"/>
              <a:cs typeface="Times New Roman" pitchFamily="18" charset="0"/>
            </a:endParaRPr>
          </a:p>
        </p:txBody>
      </p:sp>
      <p:sp>
        <p:nvSpPr>
          <p:cNvPr id="3379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446EDC81-958B-418E-8B2C-93E8F12F0194}" type="slidenum">
              <a:rPr lang="es-ES" smtClean="0"/>
              <a:pPr>
                <a:defRPr/>
              </a:pPr>
              <a:t>32</a:t>
            </a:fld>
            <a:endParaRPr lang="es-ES"/>
          </a:p>
        </p:txBody>
      </p:sp>
      <p:pic>
        <p:nvPicPr>
          <p:cNvPr id="33801" name="Picture 13" descr="http://asv.vatican.va/immagini/arch/vaticano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055688"/>
            <a:ext cx="5316538" cy="756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11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2600"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11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05625" y="30003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628356"/>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9 Marcador de contenido"/>
          <p:cNvSpPr>
            <a:spLocks noGrp="1"/>
          </p:cNvSpPr>
          <p:nvPr>
            <p:ph idx="1"/>
          </p:nvPr>
        </p:nvSpPr>
        <p:spPr>
          <a:xfrm>
            <a:off x="1504950" y="912813"/>
            <a:ext cx="5040313"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La Iglesia es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-signo e instrumento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-de esa comunión para todos los hombres. </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Por ella participamos en la vida íntima de Dios y pertenecemos a la familia de Dios como hijos en el Hijo por el Espíritu.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Esto se realiza de forma específica en los sacramentos, principalmente en la </a:t>
            </a:r>
            <a:r>
              <a:rPr lang="es-ES_tradnl" sz="3200" b="1" smtClean="0">
                <a:solidFill>
                  <a:srgbClr val="FFFF00"/>
                </a:solidFill>
                <a:latin typeface="Times New Roman" pitchFamily="18" charset="0"/>
                <a:cs typeface="Times New Roman" pitchFamily="18" charset="0"/>
              </a:rPr>
              <a:t>Eucaristía</a:t>
            </a:r>
            <a:r>
              <a:rPr lang="es-ES_tradnl" sz="3200" smtClean="0">
                <a:solidFill>
                  <a:schemeClr val="bg1"/>
                </a:solidFill>
                <a:latin typeface="Times New Roman" pitchFamily="18" charset="0"/>
                <a:cs typeface="Times New Roman" pitchFamily="18" charset="0"/>
              </a:rPr>
              <a:t>, también llamada </a:t>
            </a:r>
            <a:r>
              <a:rPr lang="es-ES_tradnl" sz="3200" b="1" i="1" smtClean="0">
                <a:solidFill>
                  <a:srgbClr val="FFFF00"/>
                </a:solidFill>
                <a:latin typeface="Times New Roman" pitchFamily="18" charset="0"/>
                <a:cs typeface="Times New Roman" pitchFamily="18" charset="0"/>
              </a:rPr>
              <a:t>comunión</a:t>
            </a:r>
            <a:r>
              <a:rPr lang="es-ES_tradnl" sz="3200" i="1" smtClean="0">
                <a:solidFill>
                  <a:schemeClr val="bg1"/>
                </a:solidFill>
                <a:latin typeface="Times New Roman" pitchFamily="18" charset="0"/>
                <a:cs typeface="Times New Roman" pitchFamily="18" charset="0"/>
              </a:rPr>
              <a:t>.</a:t>
            </a:r>
            <a:endParaRPr lang="es-ES" sz="3200" smtClean="0">
              <a:solidFill>
                <a:schemeClr val="bg1"/>
              </a:solidFill>
              <a:latin typeface="Times New Roman" pitchFamily="18" charset="0"/>
              <a:cs typeface="Times New Roman" pitchFamily="18" charset="0"/>
            </a:endParaRPr>
          </a:p>
        </p:txBody>
      </p:sp>
      <p:sp>
        <p:nvSpPr>
          <p:cNvPr id="3482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BFB3114F-77BB-4925-866A-4CEF370EF441}" type="slidenum">
              <a:rPr lang="es-ES" smtClean="0"/>
              <a:pPr>
                <a:defRPr/>
              </a:pPr>
              <a:t>33</a:t>
            </a:fld>
            <a:endParaRPr lang="es-ES"/>
          </a:p>
        </p:txBody>
      </p:sp>
      <p:pic>
        <p:nvPicPr>
          <p:cNvPr id="34825" name="Picture 11" descr="http://t1.gstatic.com/images?q=tbn:ANd9GcT6L-PHp0q2IGJbUZxQ-4KnWWdUf35h8k86JuWdYXadbye5TzK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263" y="1055688"/>
            <a:ext cx="5256212" cy="756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11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33607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11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59531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11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628356"/>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9 Marcador de contenido"/>
          <p:cNvSpPr>
            <a:spLocks noGrp="1"/>
          </p:cNvSpPr>
          <p:nvPr>
            <p:ph idx="1"/>
          </p:nvPr>
        </p:nvSpPr>
        <p:spPr>
          <a:xfrm>
            <a:off x="6761163" y="912813"/>
            <a:ext cx="5040312"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Por último, se llama también comunión porque la Iglesia configura y determina el espacio de la oración cristiana.</a:t>
            </a:r>
            <a:endParaRPr lang="es-ES" sz="3200" smtClean="0">
              <a:solidFill>
                <a:schemeClr val="bg1"/>
              </a:solidFill>
              <a:latin typeface="Times New Roman" pitchFamily="18" charset="0"/>
              <a:cs typeface="Times New Roman" pitchFamily="18" charset="0"/>
            </a:endParaRPr>
          </a:p>
        </p:txBody>
      </p:sp>
      <p:sp>
        <p:nvSpPr>
          <p:cNvPr id="3584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2A315CBD-3AAC-4694-A64B-22C1E0156AAB}" type="slidenum">
              <a:rPr lang="es-ES" smtClean="0"/>
              <a:pPr>
                <a:defRPr/>
              </a:pPr>
              <a:t>34</a:t>
            </a:fld>
            <a:endParaRPr lang="es-ES"/>
          </a:p>
        </p:txBody>
      </p:sp>
      <p:pic>
        <p:nvPicPr>
          <p:cNvPr id="35849" name="Picture 11" descr="http://www.cesnur.org/religioni_italia/r/restaurazione_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1055688"/>
            <a:ext cx="489743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3" descr="http://t3.gstatic.com/images?q=tbn:ANd9GcQePasLz0PFTvBnFJR77ZogB7TP5K737uhRqeVZb5dBqkwvU-d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3216275"/>
            <a:ext cx="4625975"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11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8813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p:cNvSpPr>
          <p:nvPr>
            <p:ph type="title"/>
          </p:nvPr>
        </p:nvSpPr>
        <p:spPr>
          <a:xfrm>
            <a:off x="1287463" y="479425"/>
            <a:ext cx="10729912" cy="1600200"/>
          </a:xfrm>
        </p:spPr>
        <p:txBody>
          <a:bodyPr/>
          <a:lstStyle/>
          <a:p>
            <a:pPr algn="l">
              <a:defRPr/>
            </a:pPr>
            <a:r>
              <a:rPr lang="es-ES" sz="5000" b="1" i="1" cap="small" dirty="0" smtClean="0">
                <a:solidFill>
                  <a:srgbClr val="FFFF00"/>
                </a:solidFill>
              </a:rPr>
              <a:t>2.2. </a:t>
            </a:r>
            <a:r>
              <a:rPr lang="es-ES_tradnl" sz="5000" b="1" i="1" dirty="0" smtClean="0">
                <a:solidFill>
                  <a:srgbClr val="FFFF00"/>
                </a:solidFill>
              </a:rPr>
              <a:t>La misión de la Iglesia</a:t>
            </a:r>
            <a:endParaRPr lang="es-AR" sz="5000" dirty="0">
              <a:solidFill>
                <a:srgbClr val="FFFF00"/>
              </a:solidFill>
            </a:endParaRPr>
          </a:p>
        </p:txBody>
      </p:sp>
      <p:sp>
        <p:nvSpPr>
          <p:cNvPr id="36871" name="9 Marcador de contenido"/>
          <p:cNvSpPr>
            <a:spLocks noGrp="1"/>
          </p:cNvSpPr>
          <p:nvPr>
            <p:ph idx="1"/>
          </p:nvPr>
        </p:nvSpPr>
        <p:spPr>
          <a:xfrm>
            <a:off x="1503363" y="1992313"/>
            <a:ext cx="5113337" cy="6337300"/>
          </a:xfrm>
        </p:spPr>
        <p:txBody>
          <a:bodyPr/>
          <a:lstStyle/>
          <a:p>
            <a:pPr>
              <a:lnSpc>
                <a:spcPct val="85000"/>
              </a:lnSpc>
            </a:pPr>
            <a:r>
              <a:rPr lang="es-ES_tradnl" sz="3200" smtClean="0">
                <a:solidFill>
                  <a:schemeClr val="bg1"/>
                </a:solidFill>
                <a:latin typeface="Times New Roman" pitchFamily="18" charset="0"/>
                <a:cs typeface="Times New Roman" pitchFamily="18" charset="0"/>
              </a:rPr>
              <a:t>La Iglesia tiene que anunciar e instaurar entre todos los pueblos el Reino de Dios inaugurado por Cristo.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En la tierra es el germen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 inicio de este Reino.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Después de su Resurrección, el Señor envió los Apóstoles a predicar el Evangelio, a bautizar y a enseñar a lo que Él había mandado.</a:t>
            </a:r>
            <a:endParaRPr lang="es-AR" smtClean="0"/>
          </a:p>
        </p:txBody>
      </p:sp>
      <p:sp>
        <p:nvSpPr>
          <p:cNvPr id="36872"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155575" y="-860425"/>
            <a:ext cx="137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B217D0F7-BC03-4EAC-B1E1-1E58DA0AFD5D}" type="slidenum">
              <a:rPr lang="es-ES" smtClean="0"/>
              <a:pPr>
                <a:defRPr/>
              </a:pPr>
              <a:t>35</a:t>
            </a:fld>
            <a:endParaRPr lang="es-ES"/>
          </a:p>
        </p:txBody>
      </p:sp>
      <p:pic>
        <p:nvPicPr>
          <p:cNvPr id="20492" name="Picture 12" descr="http://t2.gstatic.com/images?q=tbn:ANd9GcQsxcdfl6Ygpj5sQ_LAsi97IVz2Pxg0adUrxqf2sxYGUdSOepZx"/>
          <p:cNvPicPr>
            <a:picLocks noChangeAspect="1" noChangeArrowheads="1"/>
          </p:cNvPicPr>
          <p:nvPr/>
        </p:nvPicPr>
        <p:blipFill>
          <a:blip r:embed="rId3" cstate="print"/>
          <a:srcRect l="30705" t="33334" r="15869" b="33333"/>
          <a:stretch>
            <a:fillRect/>
          </a:stretch>
        </p:blipFill>
        <p:spPr bwMode="auto">
          <a:xfrm>
            <a:off x="6544816" y="1920280"/>
            <a:ext cx="5256584" cy="1297079"/>
          </a:xfrm>
          <a:prstGeom prst="rect">
            <a:avLst/>
          </a:prstGeom>
          <a:ln>
            <a:noFill/>
          </a:ln>
          <a:effectLst>
            <a:softEdge rad="112500"/>
          </a:effectLst>
        </p:spPr>
      </p:pic>
      <p:pic>
        <p:nvPicPr>
          <p:cNvPr id="20494" name="Picture 14" descr="http://t1.gstatic.com/images?q=tbn:ANd9GcSq5sxHzL-IGxLYW2og04IK_8H3PpvvXaU2LqGAnaQbFwdBxyqS"/>
          <p:cNvPicPr>
            <a:picLocks noChangeAspect="1" noChangeArrowheads="1"/>
          </p:cNvPicPr>
          <p:nvPr/>
        </p:nvPicPr>
        <p:blipFill>
          <a:blip r:embed="rId4" cstate="print"/>
          <a:srcRect t="52615" b="33539"/>
          <a:stretch>
            <a:fillRect/>
          </a:stretch>
        </p:blipFill>
        <p:spPr bwMode="auto">
          <a:xfrm>
            <a:off x="6616824" y="3432448"/>
            <a:ext cx="5256584" cy="1195146"/>
          </a:xfrm>
          <a:prstGeom prst="rect">
            <a:avLst/>
          </a:prstGeom>
          <a:ln>
            <a:noFill/>
          </a:ln>
          <a:effectLst>
            <a:softEdge rad="112500"/>
          </a:effectLst>
        </p:spPr>
      </p:pic>
      <p:pic>
        <p:nvPicPr>
          <p:cNvPr id="13" name="Picture 12" descr="http://t0.gstatic.com/images?q=tbn:ANd9GcQ2f8LgVnBE_XEQ7_b6BuxRoMhM8RZLRqzX23zHVH6G-ezmYmac"/>
          <p:cNvPicPr>
            <a:picLocks noChangeAspect="1" noChangeArrowheads="1"/>
          </p:cNvPicPr>
          <p:nvPr/>
        </p:nvPicPr>
        <p:blipFill>
          <a:blip r:embed="rId5" cstate="print"/>
          <a:srcRect/>
          <a:stretch>
            <a:fillRect/>
          </a:stretch>
        </p:blipFill>
        <p:spPr bwMode="auto">
          <a:xfrm>
            <a:off x="6616824" y="4728592"/>
            <a:ext cx="5256584" cy="3937367"/>
          </a:xfrm>
          <a:prstGeom prst="rect">
            <a:avLst/>
          </a:prstGeom>
          <a:ln>
            <a:noFill/>
          </a:ln>
          <a:effectLst>
            <a:softEdge rad="112500"/>
          </a:effectLst>
        </p:spPr>
      </p:pic>
      <p:pic>
        <p:nvPicPr>
          <p:cNvPr id="36877" name="11 Imagen" descr="3fondos_animados.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60488" y="61007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11 Imagen" descr="3fondos_animados.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60488" y="46609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11 Imagen" descr="3fondos_animados.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60488" y="19208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9 Marcador de contenido"/>
          <p:cNvSpPr>
            <a:spLocks noGrp="1"/>
          </p:cNvSpPr>
          <p:nvPr>
            <p:ph idx="1"/>
          </p:nvPr>
        </p:nvSpPr>
        <p:spPr>
          <a:xfrm>
            <a:off x="6904038" y="839788"/>
            <a:ext cx="5113337" cy="6337300"/>
          </a:xfrm>
        </p:spPr>
        <p:txBody>
          <a:bodyPr/>
          <a:lstStyle/>
          <a:p>
            <a:pPr>
              <a:lnSpc>
                <a:spcPct val="85000"/>
              </a:lnSpc>
            </a:pPr>
            <a:r>
              <a:rPr lang="es-ES_tradnl" sz="3200" smtClean="0">
                <a:solidFill>
                  <a:schemeClr val="bg1"/>
                </a:solidFill>
                <a:latin typeface="Times New Roman" pitchFamily="18" charset="0"/>
                <a:cs typeface="Times New Roman" pitchFamily="18" charset="0"/>
              </a:rPr>
              <a:t>El Señor entregó a su Iglesia la misma misión que el Padre le había confiado.</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Desde el inicio de la Iglesia esta misión fue realizada por todos los cristianos, que muchas veces han llegado al sacrificio de la propia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vida para cumplirla.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mandato misionero del Señor tiene su fuente en el amor eterno de Dios, que ha enviado a su Hijo y a su Espíritu porque…</a:t>
            </a:r>
            <a:endParaRPr lang="es-AR" smtClean="0"/>
          </a:p>
        </p:txBody>
      </p:sp>
      <p:sp>
        <p:nvSpPr>
          <p:cNvPr id="14" name="13 Marcador de número de diapositiva"/>
          <p:cNvSpPr>
            <a:spLocks noGrp="1"/>
          </p:cNvSpPr>
          <p:nvPr>
            <p:ph type="sldNum" sz="quarter" idx="12"/>
          </p:nvPr>
        </p:nvSpPr>
        <p:spPr/>
        <p:txBody>
          <a:bodyPr/>
          <a:lstStyle/>
          <a:p>
            <a:pPr>
              <a:defRPr/>
            </a:pPr>
            <a:fld id="{1AE0B790-7A4B-4716-8AAC-ED9A7E6EE414}" type="slidenum">
              <a:rPr lang="es-ES" smtClean="0"/>
              <a:pPr>
                <a:defRPr/>
              </a:pPr>
              <a:t>36</a:t>
            </a:fld>
            <a:endParaRPr lang="es-ES"/>
          </a:p>
        </p:txBody>
      </p:sp>
      <p:pic>
        <p:nvPicPr>
          <p:cNvPr id="21514" name="Picture 10" descr="http://4.bp.blogspot.com/_6Ge0izBZ3VQ/SYoYsR7yB0I/AAAAAAAAAiA/awdwcXvb6N4/s400/Id+por+todo+el+mundo+y+predicad+el+evangelio.jpg"/>
          <p:cNvPicPr>
            <a:picLocks noChangeAspect="1" noChangeArrowheads="1"/>
          </p:cNvPicPr>
          <p:nvPr/>
        </p:nvPicPr>
        <p:blipFill>
          <a:blip r:embed="rId3" cstate="print"/>
          <a:srcRect/>
          <a:stretch>
            <a:fillRect/>
          </a:stretch>
        </p:blipFill>
        <p:spPr bwMode="auto">
          <a:xfrm>
            <a:off x="1569840" y="912168"/>
            <a:ext cx="5118992" cy="3839244"/>
          </a:xfrm>
          <a:prstGeom prst="rect">
            <a:avLst/>
          </a:prstGeom>
          <a:ln>
            <a:noFill/>
          </a:ln>
          <a:effectLst>
            <a:softEdge rad="112500"/>
          </a:effectLst>
        </p:spPr>
      </p:pic>
      <p:pic>
        <p:nvPicPr>
          <p:cNvPr id="37897" name="11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2600"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11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2600" y="3071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11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2600" y="66008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1" descr="http://www.horizonteqro.org/Horizonte/images/stories/incio/imgganarmin.jpg"/>
          <p:cNvPicPr>
            <a:picLocks noChangeAspect="1" noChangeArrowheads="1"/>
          </p:cNvPicPr>
          <p:nvPr/>
        </p:nvPicPr>
        <p:blipFill>
          <a:blip r:embed="rId5" cstate="print"/>
          <a:srcRect/>
          <a:stretch>
            <a:fillRect/>
          </a:stretch>
        </p:blipFill>
        <p:spPr bwMode="auto">
          <a:xfrm>
            <a:off x="1504256" y="5448672"/>
            <a:ext cx="5166851" cy="31683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9 Marcador de contenido"/>
          <p:cNvSpPr>
            <a:spLocks noGrp="1"/>
          </p:cNvSpPr>
          <p:nvPr>
            <p:ph idx="1"/>
          </p:nvPr>
        </p:nvSpPr>
        <p:spPr>
          <a:xfrm>
            <a:off x="1647825" y="768350"/>
            <a:ext cx="5113338" cy="6337300"/>
          </a:xfrm>
        </p:spPr>
        <p:txBody>
          <a:bodyPr/>
          <a:lstStyle/>
          <a:p>
            <a:pPr>
              <a:lnSpc>
                <a:spcPct val="85000"/>
              </a:lnSpc>
            </a:pPr>
            <a:r>
              <a:rPr lang="es-ES_tradnl" sz="3200" smtClean="0">
                <a:solidFill>
                  <a:schemeClr val="bg1"/>
                </a:solidFill>
                <a:latin typeface="Times New Roman" pitchFamily="18" charset="0"/>
                <a:cs typeface="Times New Roman" pitchFamily="18" charset="0"/>
              </a:rPr>
              <a:t>«quiere que todos los hombres se salven y lleguen al conocimiento de la verdad» </a:t>
            </a:r>
            <a:r>
              <a:rPr lang="es-ES_tradnl" sz="3200" b="1" smtClean="0">
                <a:solidFill>
                  <a:srgbClr val="FFFF00"/>
                </a:solidFill>
                <a:latin typeface="Times New Roman" pitchFamily="18" charset="0"/>
                <a:cs typeface="Times New Roman" pitchFamily="18" charset="0"/>
              </a:rPr>
              <a:t>(1 </a:t>
            </a:r>
            <a:r>
              <a:rPr lang="es-ES_tradnl" sz="3200" b="1" i="1" smtClean="0">
                <a:solidFill>
                  <a:srgbClr val="FFFF00"/>
                </a:solidFill>
                <a:latin typeface="Times New Roman" pitchFamily="18" charset="0"/>
                <a:cs typeface="Times New Roman" pitchFamily="18" charset="0"/>
              </a:rPr>
              <a:t>Tm</a:t>
            </a:r>
            <a:r>
              <a:rPr lang="es-ES_tradnl" sz="3200" b="1" smtClean="0">
                <a:solidFill>
                  <a:srgbClr val="FFFF00"/>
                </a:solidFill>
                <a:latin typeface="Times New Roman" pitchFamily="18" charset="0"/>
                <a:cs typeface="Times New Roman" pitchFamily="18" charset="0"/>
              </a:rPr>
              <a:t> 2, 4).</a:t>
            </a:r>
            <a:endParaRPr lang="es-AR" sz="3200" b="1" smtClean="0">
              <a:solidFill>
                <a:srgbClr val="FFFF00"/>
              </a:solidFill>
              <a:latin typeface="Times New Roman" pitchFamily="18" charset="0"/>
              <a:cs typeface="Times New Roman" pitchFamily="18" charset="0"/>
            </a:endParaRP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En ese envío misionero están contenidas las tres funciones de la Iglesia en la tierra: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a:t>
            </a:r>
            <a:r>
              <a:rPr lang="es-ES_tradnl" sz="3200" b="1" smtClean="0">
                <a:solidFill>
                  <a:srgbClr val="FFFF00"/>
                </a:solidFill>
                <a:latin typeface="Times New Roman" pitchFamily="18" charset="0"/>
                <a:cs typeface="Times New Roman" pitchFamily="18" charset="0"/>
              </a:rPr>
              <a:t>1) el </a:t>
            </a:r>
            <a:r>
              <a:rPr lang="es-ES_tradnl" sz="3200" b="1" i="1" smtClean="0">
                <a:solidFill>
                  <a:srgbClr val="FFFF00"/>
                </a:solidFill>
                <a:latin typeface="Times New Roman" pitchFamily="18" charset="0"/>
                <a:cs typeface="Times New Roman" pitchFamily="18" charset="0"/>
              </a:rPr>
              <a:t>munus profeticum</a:t>
            </a:r>
            <a:r>
              <a:rPr lang="es-ES_tradnl" sz="3200" b="1" smtClean="0">
                <a:solidFill>
                  <a:srgbClr val="FFFF00"/>
                </a:solidFill>
                <a:latin typeface="Times New Roman" pitchFamily="18" charset="0"/>
                <a:cs typeface="Times New Roman" pitchFamily="18" charset="0"/>
              </a:rPr>
              <a:t> </a:t>
            </a:r>
            <a:r>
              <a:rPr lang="es-ES_tradnl" sz="3200" smtClean="0">
                <a:solidFill>
                  <a:schemeClr val="bg1"/>
                </a:solidFill>
                <a:latin typeface="Times New Roman" pitchFamily="18" charset="0"/>
                <a:cs typeface="Times New Roman" pitchFamily="18" charset="0"/>
              </a:rPr>
              <a:t>(anunciar la buena noticia de la salvación en Cristo),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a:t>
            </a:r>
            <a:r>
              <a:rPr lang="es-ES_tradnl" sz="3200" b="1" smtClean="0">
                <a:solidFill>
                  <a:srgbClr val="FFFF00"/>
                </a:solidFill>
                <a:latin typeface="Times New Roman" pitchFamily="18" charset="0"/>
                <a:cs typeface="Times New Roman" pitchFamily="18" charset="0"/>
              </a:rPr>
              <a:t>2) el </a:t>
            </a:r>
            <a:r>
              <a:rPr lang="es-ES_tradnl" sz="3200" b="1" i="1" smtClean="0">
                <a:solidFill>
                  <a:srgbClr val="FFFF00"/>
                </a:solidFill>
                <a:latin typeface="Times New Roman" pitchFamily="18" charset="0"/>
                <a:cs typeface="Times New Roman" pitchFamily="18" charset="0"/>
              </a:rPr>
              <a:t>munus sacerdotale</a:t>
            </a:r>
            <a:r>
              <a:rPr lang="es-ES_tradnl" sz="3200" b="1" smtClean="0">
                <a:solidFill>
                  <a:srgbClr val="FFFF00"/>
                </a:solidFill>
                <a:latin typeface="Times New Roman" pitchFamily="18" charset="0"/>
                <a:cs typeface="Times New Roman" pitchFamily="18" charset="0"/>
              </a:rPr>
              <a:t> </a:t>
            </a:r>
            <a:r>
              <a:rPr lang="es-ES_tradnl" sz="3200" smtClean="0">
                <a:solidFill>
                  <a:schemeClr val="bg1"/>
                </a:solidFill>
                <a:latin typeface="Times New Roman" pitchFamily="18" charset="0"/>
                <a:cs typeface="Times New Roman" pitchFamily="18" charset="0"/>
              </a:rPr>
              <a:t>(hacer efectivamente presente y transmitir la vida de Cristo que salva por los sacramentos) y</a:t>
            </a:r>
            <a:endParaRPr lang="es-AR" smtClean="0"/>
          </a:p>
        </p:txBody>
      </p:sp>
      <p:sp>
        <p:nvSpPr>
          <p:cNvPr id="14" name="13 Marcador de número de diapositiva"/>
          <p:cNvSpPr>
            <a:spLocks noGrp="1"/>
          </p:cNvSpPr>
          <p:nvPr>
            <p:ph type="sldNum" sz="quarter" idx="12"/>
          </p:nvPr>
        </p:nvSpPr>
        <p:spPr/>
        <p:txBody>
          <a:bodyPr/>
          <a:lstStyle/>
          <a:p>
            <a:pPr>
              <a:defRPr/>
            </a:pPr>
            <a:fld id="{B5DABF22-2CBC-4EC4-9551-74E3B093EBF5}" type="slidenum">
              <a:rPr lang="es-ES" smtClean="0"/>
              <a:pPr>
                <a:defRPr/>
              </a:pPr>
              <a:t>37</a:t>
            </a:fld>
            <a:endParaRPr lang="es-ES"/>
          </a:p>
        </p:txBody>
      </p:sp>
      <p:pic>
        <p:nvPicPr>
          <p:cNvPr id="3892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30003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0" descr="http://bp2.blogger.com/_cDNMzUOpCWM/SHtZD1mSuMI/AAAAAAAAARU/C3-YSRTEc1A/s400/IglesiaMisioneraHoy.jpg"/>
          <p:cNvPicPr>
            <a:picLocks noChangeAspect="1" noChangeArrowheads="1"/>
          </p:cNvPicPr>
          <p:nvPr/>
        </p:nvPicPr>
        <p:blipFill>
          <a:blip r:embed="rId4">
            <a:extLst>
              <a:ext uri="{28A0092B-C50C-407E-A947-70E740481C1C}">
                <a14:useLocalDpi xmlns:a14="http://schemas.microsoft.com/office/drawing/2010/main" val="0"/>
              </a:ext>
            </a:extLst>
          </a:blip>
          <a:srcRect b="19780"/>
          <a:stretch>
            <a:fillRect/>
          </a:stretch>
        </p:blipFill>
        <p:spPr bwMode="auto">
          <a:xfrm>
            <a:off x="6977063" y="984250"/>
            <a:ext cx="4684712"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2" descr="Iglesia Misionera"/>
          <p:cNvPicPr>
            <a:picLocks noChangeAspect="1" noChangeArrowheads="1"/>
          </p:cNvPicPr>
          <p:nvPr/>
        </p:nvPicPr>
        <p:blipFill>
          <a:blip r:embed="rId5">
            <a:extLst>
              <a:ext uri="{28A0092B-C50C-407E-A947-70E740481C1C}">
                <a14:useLocalDpi xmlns:a14="http://schemas.microsoft.com/office/drawing/2010/main" val="0"/>
              </a:ext>
            </a:extLst>
          </a:blip>
          <a:srcRect t="24181" r="41704" b="25262"/>
          <a:stretch>
            <a:fillRect/>
          </a:stretch>
        </p:blipFill>
        <p:spPr bwMode="auto">
          <a:xfrm>
            <a:off x="6977063" y="6456363"/>
            <a:ext cx="47212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9 Marcador de contenido"/>
          <p:cNvSpPr>
            <a:spLocks noGrp="1"/>
          </p:cNvSpPr>
          <p:nvPr>
            <p:ph idx="1"/>
          </p:nvPr>
        </p:nvSpPr>
        <p:spPr>
          <a:xfrm>
            <a:off x="6905625" y="912813"/>
            <a:ext cx="4897438" cy="6337300"/>
          </a:xfrm>
        </p:spPr>
        <p:txBody>
          <a:bodyPr/>
          <a:lstStyle/>
          <a:p>
            <a:pPr>
              <a:lnSpc>
                <a:spcPct val="85000"/>
              </a:lnSpc>
            </a:pPr>
            <a:r>
              <a:rPr lang="es-ES_tradnl" sz="3200" b="1" smtClean="0">
                <a:solidFill>
                  <a:srgbClr val="FFFF00"/>
                </a:solidFill>
                <a:latin typeface="Times New Roman" pitchFamily="18" charset="0"/>
                <a:cs typeface="Times New Roman" pitchFamily="18" charset="0"/>
              </a:rPr>
              <a:t>3) el </a:t>
            </a:r>
            <a:r>
              <a:rPr lang="es-ES_tradnl" sz="3200" b="1" i="1" smtClean="0">
                <a:solidFill>
                  <a:srgbClr val="FFFF00"/>
                </a:solidFill>
                <a:latin typeface="Times New Roman" pitchFamily="18" charset="0"/>
                <a:cs typeface="Times New Roman" pitchFamily="18" charset="0"/>
              </a:rPr>
              <a:t>munus regale</a:t>
            </a:r>
            <a:r>
              <a:rPr lang="es-ES_tradnl" sz="3200" b="1" smtClean="0">
                <a:solidFill>
                  <a:srgbClr val="FFFF00"/>
                </a:solidFill>
                <a:latin typeface="Times New Roman" pitchFamily="18" charset="0"/>
                <a:cs typeface="Times New Roman" pitchFamily="18" charset="0"/>
              </a:rPr>
              <a:t> </a:t>
            </a:r>
            <a:r>
              <a:rPr lang="es-ES_tradnl" sz="3200" smtClean="0">
                <a:solidFill>
                  <a:schemeClr val="bg1"/>
                </a:solidFill>
                <a:latin typeface="Times New Roman" pitchFamily="18" charset="0"/>
                <a:cs typeface="Times New Roman" pitchFamily="18" charset="0"/>
              </a:rPr>
              <a:t>(ayudar a los cristianos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a cumplir la misión y crecer en santidad).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Todos los fieles comparten la misma misión, pero no todos desempeñan el mismo papel.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Algunos de ellos fueron elegidos por el Señor para ejercer determinadas funciones, como los Apóstoles y sus sucesores, (…)</a:t>
            </a:r>
            <a:endParaRPr lang="es-AR" smtClean="0"/>
          </a:p>
        </p:txBody>
      </p:sp>
      <p:sp>
        <p:nvSpPr>
          <p:cNvPr id="14" name="13 Marcador de número de diapositiva"/>
          <p:cNvSpPr>
            <a:spLocks noGrp="1"/>
          </p:cNvSpPr>
          <p:nvPr>
            <p:ph type="sldNum" sz="quarter" idx="12"/>
          </p:nvPr>
        </p:nvSpPr>
        <p:spPr/>
        <p:txBody>
          <a:bodyPr/>
          <a:lstStyle/>
          <a:p>
            <a:pPr>
              <a:defRPr/>
            </a:pPr>
            <a:fld id="{47CA1515-60CD-44F5-AB39-096BC6A7996A}" type="slidenum">
              <a:rPr lang="es-ES" smtClean="0"/>
              <a:pPr>
                <a:defRPr/>
              </a:pPr>
              <a:t>38</a:t>
            </a:fld>
            <a:endParaRPr lang="es-ES"/>
          </a:p>
        </p:txBody>
      </p:sp>
      <p:pic>
        <p:nvPicPr>
          <p:cNvPr id="3994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31448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58086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10" descr="http://www.mercadolibre.com.ar/jm/img?s=MLA&amp;f=34552712_250.jpg&amp;v=E"/>
          <p:cNvPicPr>
            <a:picLocks noChangeAspect="1" noChangeArrowheads="1"/>
          </p:cNvPicPr>
          <p:nvPr/>
        </p:nvPicPr>
        <p:blipFill>
          <a:blip r:embed="rId4">
            <a:extLst>
              <a:ext uri="{28A0092B-C50C-407E-A947-70E740481C1C}">
                <a14:useLocalDpi xmlns:a14="http://schemas.microsoft.com/office/drawing/2010/main" val="0"/>
              </a:ext>
            </a:extLst>
          </a:blip>
          <a:srcRect l="19237" r="19473" b="46237"/>
          <a:stretch>
            <a:fillRect/>
          </a:stretch>
        </p:blipFill>
        <p:spPr bwMode="auto">
          <a:xfrm>
            <a:off x="1504950" y="4368800"/>
            <a:ext cx="50069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2" descr="http://www.divvol.org/images/dios/santos_padres_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912813"/>
            <a:ext cx="5040313"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9 Marcador de contenido"/>
          <p:cNvSpPr>
            <a:spLocks noGrp="1"/>
          </p:cNvSpPr>
          <p:nvPr>
            <p:ph idx="1"/>
          </p:nvPr>
        </p:nvSpPr>
        <p:spPr>
          <a:xfrm>
            <a:off x="1504950" y="1055688"/>
            <a:ext cx="5040313" cy="6337300"/>
          </a:xfrm>
        </p:spPr>
        <p:txBody>
          <a:bodyPr/>
          <a:lstStyle/>
          <a:p>
            <a:pPr>
              <a:lnSpc>
                <a:spcPct val="85000"/>
              </a:lnSpc>
            </a:pPr>
            <a:r>
              <a:rPr lang="es-ES_tradnl" sz="3200" smtClean="0">
                <a:solidFill>
                  <a:schemeClr val="bg1"/>
                </a:solidFill>
                <a:latin typeface="Times New Roman" pitchFamily="18" charset="0"/>
                <a:cs typeface="Times New Roman" pitchFamily="18" charset="0"/>
              </a:rPr>
              <a:t>Que son conformados con Cristo cabeza de la Iglesia de una forma específica, distinta de los demás, por el sacramento del orden</a:t>
            </a:r>
          </a:p>
          <a:p>
            <a:pPr>
              <a:lnSpc>
                <a:spcPct val="85000"/>
              </a:lnSpc>
              <a:buFont typeface="Arial" charset="0"/>
              <a:buNone/>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Porque la Iglesia recibió de Dios una misión salvífica en la tierra para los hombres, y fue dispuesta por Dios para realizarla, se dice que la Iglesia es el </a:t>
            </a:r>
            <a:r>
              <a:rPr lang="es-ES_tradnl" sz="3200" b="1" smtClean="0">
                <a:solidFill>
                  <a:srgbClr val="FFFF00"/>
                </a:solidFill>
                <a:latin typeface="Times New Roman" pitchFamily="18" charset="0"/>
                <a:cs typeface="Times New Roman" pitchFamily="18" charset="0"/>
              </a:rPr>
              <a:t>sacramento universal de salvación</a:t>
            </a:r>
            <a:r>
              <a:rPr lang="es-ES_tradnl" sz="3200" smtClean="0">
                <a:solidFill>
                  <a:schemeClr val="bg1"/>
                </a:solidFill>
                <a:latin typeface="Times New Roman" pitchFamily="18" charset="0"/>
                <a:cs typeface="Times New Roman" pitchFamily="18" charset="0"/>
              </a:rPr>
              <a:t>, pues tiene como fin la gloria de Dios y la salvación de los hombres.</a:t>
            </a:r>
            <a:endParaRPr lang="es-AR" smtClean="0"/>
          </a:p>
        </p:txBody>
      </p:sp>
      <p:sp>
        <p:nvSpPr>
          <p:cNvPr id="14" name="13 Marcador de número de diapositiva"/>
          <p:cNvSpPr>
            <a:spLocks noGrp="1"/>
          </p:cNvSpPr>
          <p:nvPr>
            <p:ph type="sldNum" sz="quarter" idx="12"/>
          </p:nvPr>
        </p:nvSpPr>
        <p:spPr/>
        <p:txBody>
          <a:bodyPr/>
          <a:lstStyle/>
          <a:p>
            <a:pPr>
              <a:defRPr/>
            </a:pPr>
            <a:fld id="{1EFE03B9-A10A-40B6-9F11-6C7551C20AD6}" type="slidenum">
              <a:rPr lang="es-ES" smtClean="0"/>
              <a:pPr>
                <a:defRPr/>
              </a:pPr>
              <a:t>39</a:t>
            </a:fld>
            <a:endParaRPr lang="es-ES"/>
          </a:p>
        </p:txBody>
      </p:sp>
      <p:pic>
        <p:nvPicPr>
          <p:cNvPr id="4096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688" y="37242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0" descr="http://2.bp.blogspot.com/_uUZZWE6xPRU/TFcsQUkD2uI/AAAAAAAAAFM/zkC0F3wNnQI/s320/001_ierarhi_centr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925" y="1200150"/>
            <a:ext cx="49704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2" descr="http://2.bp.blogspot.com/-1HFybSI8Uqc/TVsuxEVu25I/AAAAAAAAA34/kfb35UZ7hbs/s1600/13Pentecoste-hr.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16700" y="3863975"/>
            <a:ext cx="5084763"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9 Marcador de contenido"/>
          <p:cNvSpPr>
            <a:spLocks noGrp="1"/>
          </p:cNvSpPr>
          <p:nvPr>
            <p:ph idx="1"/>
          </p:nvPr>
        </p:nvSpPr>
        <p:spPr>
          <a:xfrm>
            <a:off x="7192963" y="839788"/>
            <a:ext cx="47529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Cada una de estas palabras nos indica algo de la Tercera Persona de la Santísima Trinidad.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Es “</a:t>
            </a:r>
            <a:r>
              <a:rPr lang="es-ES_tradnl" sz="3200" b="1" smtClean="0">
                <a:solidFill>
                  <a:srgbClr val="FFFF00"/>
                </a:solidFill>
                <a:latin typeface="Times New Roman" pitchFamily="18" charset="0"/>
                <a:cs typeface="Times New Roman" pitchFamily="18" charset="0"/>
              </a:rPr>
              <a:t>Don</a:t>
            </a:r>
            <a:r>
              <a:rPr lang="es-ES_tradnl" sz="3200" smtClean="0">
                <a:solidFill>
                  <a:schemeClr val="bg1"/>
                </a:solidFill>
                <a:latin typeface="Times New Roman" pitchFamily="18" charset="0"/>
                <a:cs typeface="Times New Roman" pitchFamily="18" charset="0"/>
              </a:rPr>
              <a:t>”, porque el Padre y el Hijo nos lo envían gratuitamente: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el Espíritu ha venido a habitar en nuestros corazones (cfr. </a:t>
            </a:r>
            <a:r>
              <a:rPr lang="es-ES_tradnl" sz="3200" i="1" smtClean="0">
                <a:solidFill>
                  <a:schemeClr val="bg1"/>
                </a:solidFill>
                <a:latin typeface="Times New Roman" pitchFamily="18" charset="0"/>
                <a:cs typeface="Times New Roman" pitchFamily="18" charset="0"/>
              </a:rPr>
              <a:t>Ga</a:t>
            </a:r>
            <a:r>
              <a:rPr lang="es-ES_tradnl" sz="3200" smtClean="0">
                <a:solidFill>
                  <a:schemeClr val="bg1"/>
                </a:solidFill>
                <a:latin typeface="Times New Roman" pitchFamily="18" charset="0"/>
                <a:cs typeface="Times New Roman" pitchFamily="18" charset="0"/>
              </a:rPr>
              <a:t> 4,6);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De Él proceden todas las gracias y dones, el mayor de los cuales es la vida eterna junto con las otras Personas divinas:</a:t>
            </a:r>
            <a:endParaRPr lang="es-ES" sz="3200" smtClean="0">
              <a:solidFill>
                <a:schemeClr val="bg1"/>
              </a:solidFill>
              <a:latin typeface="Times New Roman" pitchFamily="18" charset="0"/>
              <a:cs typeface="Times New Roman" pitchFamily="18" charset="0"/>
            </a:endParaRPr>
          </a:p>
        </p:txBody>
      </p:sp>
      <p:sp>
        <p:nvSpPr>
          <p:cNvPr id="512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036E709-FBC7-4589-B95D-9CE773EAA2DB}" type="slidenum">
              <a:rPr lang="es-ES" smtClean="0"/>
              <a:pPr>
                <a:defRPr/>
              </a:pPr>
              <a:t>4</a:t>
            </a:fld>
            <a:endParaRPr lang="es-ES"/>
          </a:p>
        </p:txBody>
      </p:sp>
      <p:pic>
        <p:nvPicPr>
          <p:cNvPr id="512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61690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3071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8397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3" descr="http://www.ermitavirtual.com/Peregrinos/Dibujos/espiritu-santo.gif"/>
          <p:cNvPicPr>
            <a:picLocks noChangeAspect="1" noChangeArrowheads="1"/>
          </p:cNvPicPr>
          <p:nvPr/>
        </p:nvPicPr>
        <p:blipFill>
          <a:blip r:embed="rId4" cstate="print"/>
          <a:srcRect l="7955" t="5664" r="11363" b="4839"/>
          <a:stretch>
            <a:fillRect/>
          </a:stretch>
        </p:blipFill>
        <p:spPr bwMode="auto">
          <a:xfrm>
            <a:off x="1504256" y="1848272"/>
            <a:ext cx="5630296" cy="62646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9 Marcador de contenido"/>
          <p:cNvSpPr>
            <a:spLocks noGrp="1"/>
          </p:cNvSpPr>
          <p:nvPr>
            <p:ph idx="1"/>
          </p:nvPr>
        </p:nvSpPr>
        <p:spPr>
          <a:xfrm>
            <a:off x="7192963" y="912813"/>
            <a:ext cx="4679950" cy="6337300"/>
          </a:xfrm>
        </p:spPr>
        <p:txBody>
          <a:bodyPr/>
          <a:lstStyle/>
          <a:p>
            <a:pPr>
              <a:lnSpc>
                <a:spcPct val="85000"/>
              </a:lnSpc>
            </a:pPr>
            <a:r>
              <a:rPr lang="es-ES_tradnl" sz="3200" b="1" smtClean="0">
                <a:solidFill>
                  <a:srgbClr val="FFFF00"/>
                </a:solidFill>
                <a:latin typeface="Times New Roman" pitchFamily="18" charset="0"/>
                <a:cs typeface="Times New Roman" pitchFamily="18" charset="0"/>
              </a:rPr>
              <a:t>Es sacramento universal de salvación </a:t>
            </a:r>
            <a:r>
              <a:rPr lang="es-ES_tradnl" sz="3200" smtClean="0">
                <a:solidFill>
                  <a:schemeClr val="bg1"/>
                </a:solidFill>
                <a:latin typeface="Times New Roman" pitchFamily="18" charset="0"/>
                <a:cs typeface="Times New Roman" pitchFamily="18" charset="0"/>
              </a:rPr>
              <a:t>porque es signo e instrumento de la reconciliación y de la comunión de la humanidad con Dios, y de la unidad de todo el género humano.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También se dice que la Iglesia </a:t>
            </a:r>
            <a:r>
              <a:rPr lang="es-ES_tradnl" sz="3200" b="1" smtClean="0">
                <a:solidFill>
                  <a:srgbClr val="FFFF00"/>
                </a:solidFill>
                <a:latin typeface="Times New Roman" pitchFamily="18" charset="0"/>
                <a:cs typeface="Times New Roman" pitchFamily="18" charset="0"/>
              </a:rPr>
              <a:t>es un misterio </a:t>
            </a:r>
            <a:r>
              <a:rPr lang="es-ES_tradnl" sz="3200" smtClean="0">
                <a:solidFill>
                  <a:schemeClr val="bg1"/>
                </a:solidFill>
                <a:latin typeface="Times New Roman" pitchFamily="18" charset="0"/>
                <a:cs typeface="Times New Roman" pitchFamily="18" charset="0"/>
              </a:rPr>
              <a:t>porque en su realidad visible se hace presente y actúa una realidad espiritual y divina que sólo se percibe mediante la fe.</a:t>
            </a:r>
            <a:endParaRPr lang="es-AR" smtClean="0"/>
          </a:p>
        </p:txBody>
      </p:sp>
      <p:sp>
        <p:nvSpPr>
          <p:cNvPr id="14" name="13 Marcador de número de diapositiva"/>
          <p:cNvSpPr>
            <a:spLocks noGrp="1"/>
          </p:cNvSpPr>
          <p:nvPr>
            <p:ph type="sldNum" sz="quarter" idx="12"/>
          </p:nvPr>
        </p:nvSpPr>
        <p:spPr/>
        <p:txBody>
          <a:bodyPr/>
          <a:lstStyle/>
          <a:p>
            <a:pPr>
              <a:defRPr/>
            </a:pPr>
            <a:fld id="{779DC025-48D1-4E44-BE85-9131F2B438B9}" type="slidenum">
              <a:rPr lang="es-ES" smtClean="0"/>
              <a:pPr>
                <a:defRPr/>
              </a:pPr>
              <a:t>40</a:t>
            </a:fld>
            <a:endParaRPr lang="es-ES"/>
          </a:p>
        </p:txBody>
      </p:sp>
      <p:pic>
        <p:nvPicPr>
          <p:cNvPr id="4199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3263" y="52324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2" descr="http://1.bp.blogspot.com/_ROtRWq8EX5U/TOi9VUXWTeI/AAAAAAAACEU/NdUg24jo_rc/s1600/Jesucristo+Rey.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76388" y="1200150"/>
            <a:ext cx="5216525"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9 Marcador de contenido"/>
          <p:cNvSpPr>
            <a:spLocks noGrp="1"/>
          </p:cNvSpPr>
          <p:nvPr>
            <p:ph idx="1"/>
          </p:nvPr>
        </p:nvSpPr>
        <p:spPr>
          <a:xfrm>
            <a:off x="1504950" y="912813"/>
            <a:ext cx="5113338" cy="6337300"/>
          </a:xfrm>
        </p:spPr>
        <p:txBody>
          <a:bodyPr/>
          <a:lstStyle/>
          <a:p>
            <a:pPr>
              <a:lnSpc>
                <a:spcPct val="85000"/>
              </a:lnSpc>
            </a:pPr>
            <a:r>
              <a:rPr lang="es-ES_tradnl" sz="3200" smtClean="0">
                <a:solidFill>
                  <a:schemeClr val="bg1"/>
                </a:solidFill>
                <a:latin typeface="Times New Roman" pitchFamily="18" charset="0"/>
                <a:cs typeface="Times New Roman" pitchFamily="18" charset="0"/>
              </a:rPr>
              <a:t>La afirmación </a:t>
            </a:r>
            <a:r>
              <a:rPr lang="es-ES_tradnl" sz="3200" b="1" smtClean="0">
                <a:solidFill>
                  <a:srgbClr val="FFFF00"/>
                </a:solidFill>
                <a:latin typeface="Times New Roman" pitchFamily="18" charset="0"/>
                <a:cs typeface="Times New Roman" pitchFamily="18" charset="0"/>
              </a:rPr>
              <a:t>«fuera de la Iglesia no hay salvación» </a:t>
            </a:r>
            <a:r>
              <a:rPr lang="es-ES_tradnl" sz="3200" smtClean="0">
                <a:solidFill>
                  <a:schemeClr val="bg1"/>
                </a:solidFill>
                <a:latin typeface="Times New Roman" pitchFamily="18" charset="0"/>
                <a:cs typeface="Times New Roman" pitchFamily="18" charset="0"/>
              </a:rPr>
              <a:t>significa que toda salvación viene de Cristo-Cabeza por medio de la Iglesia, que es su Cuerpo.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Nadie puede salvarse si, habiendo reconocido que ha sido fundada por Cristo para la salvación de los hombres, la rechaza o no persevera en ella.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Al mismo tiempo, gracias a Cristo y a su Iglesia, (…)</a:t>
            </a:r>
            <a:endParaRPr lang="es-AR" smtClean="0"/>
          </a:p>
        </p:txBody>
      </p:sp>
      <p:sp>
        <p:nvSpPr>
          <p:cNvPr id="14" name="13 Marcador de número de diapositiva"/>
          <p:cNvSpPr>
            <a:spLocks noGrp="1"/>
          </p:cNvSpPr>
          <p:nvPr>
            <p:ph type="sldNum" sz="quarter" idx="12"/>
          </p:nvPr>
        </p:nvSpPr>
        <p:spPr/>
        <p:txBody>
          <a:bodyPr/>
          <a:lstStyle/>
          <a:p>
            <a:pPr>
              <a:defRPr/>
            </a:pPr>
            <a:fld id="{F332C59B-9386-4B6A-8216-462D51722DB2}" type="slidenum">
              <a:rPr lang="es-ES" smtClean="0"/>
              <a:pPr>
                <a:defRPr/>
              </a:pPr>
              <a:t>41</a:t>
            </a:fld>
            <a:endParaRPr lang="es-ES"/>
          </a:p>
        </p:txBody>
      </p:sp>
      <p:pic>
        <p:nvPicPr>
          <p:cNvPr id="43016" name="Picture 10" descr="http://rlv.zcache.com/camisia_extra_ecclesiam_nulla_salus_tshirt-p235334405112187554tdr4_210.jpg"/>
          <p:cNvPicPr>
            <a:picLocks noChangeAspect="1" noChangeArrowheads="1"/>
          </p:cNvPicPr>
          <p:nvPr/>
        </p:nvPicPr>
        <p:blipFill>
          <a:blip r:embed="rId3">
            <a:extLst>
              <a:ext uri="{28A0092B-C50C-407E-A947-70E740481C1C}">
                <a14:useLocalDpi xmlns:a14="http://schemas.microsoft.com/office/drawing/2010/main" val="0"/>
              </a:ext>
            </a:extLst>
          </a:blip>
          <a:srcRect t="9615"/>
          <a:stretch>
            <a:fillRect/>
          </a:stretch>
        </p:blipFill>
        <p:spPr bwMode="auto">
          <a:xfrm>
            <a:off x="7696200" y="1011238"/>
            <a:ext cx="388937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12" descr="http://rlv.zcache.com/extra_ecclesiam_nulla_salus_tshirt-p2354994003908854274qn0_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4800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11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319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11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31925" y="44402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11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60488" y="75374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9 Marcador de contenido"/>
          <p:cNvSpPr>
            <a:spLocks noGrp="1"/>
          </p:cNvSpPr>
          <p:nvPr>
            <p:ph idx="1"/>
          </p:nvPr>
        </p:nvSpPr>
        <p:spPr>
          <a:xfrm>
            <a:off x="7192963" y="839788"/>
            <a:ext cx="4752975" cy="6337300"/>
          </a:xfrm>
        </p:spPr>
        <p:txBody>
          <a:bodyPr/>
          <a:lstStyle/>
          <a:p>
            <a:pPr>
              <a:lnSpc>
                <a:spcPct val="85000"/>
              </a:lnSpc>
            </a:pPr>
            <a:r>
              <a:rPr lang="es-ES_tradnl" sz="3200" smtClean="0">
                <a:solidFill>
                  <a:schemeClr val="bg1"/>
                </a:solidFill>
                <a:latin typeface="Times New Roman" pitchFamily="18" charset="0"/>
                <a:cs typeface="Times New Roman" pitchFamily="18" charset="0"/>
              </a:rPr>
              <a:t>pueden alcanzar la salvación eterna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todos aquellos que,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sin culpa alguna,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ignoran el Evangelio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de Cristo y su Iglesia,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pero buscan sinceramente a Dios y,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bajo el influjo de la gracia,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se esfuerzan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en cumplir su voluntad,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conocida mediante el dictamen de la conciencia. </a:t>
            </a:r>
          </a:p>
        </p:txBody>
      </p:sp>
      <p:sp>
        <p:nvSpPr>
          <p:cNvPr id="14" name="13 Marcador de número de diapositiva"/>
          <p:cNvSpPr>
            <a:spLocks noGrp="1"/>
          </p:cNvSpPr>
          <p:nvPr>
            <p:ph type="sldNum" sz="quarter" idx="12"/>
          </p:nvPr>
        </p:nvSpPr>
        <p:spPr/>
        <p:txBody>
          <a:bodyPr/>
          <a:lstStyle/>
          <a:p>
            <a:pPr>
              <a:defRPr/>
            </a:pPr>
            <a:fld id="{5F9F76B1-4922-4711-81A3-6C89323DCCF4}" type="slidenum">
              <a:rPr lang="es-ES" smtClean="0"/>
              <a:pPr>
                <a:defRPr/>
              </a:pPr>
              <a:t>42</a:t>
            </a:fld>
            <a:endParaRPr lang="es-ES"/>
          </a:p>
        </p:txBody>
      </p:sp>
      <p:pic>
        <p:nvPicPr>
          <p:cNvPr id="44040" name="Picture 10" descr="http://t2.gstatic.com/images?q=tbn:ANd9GcT1cuVIK9j4o36phNy1pdQdYuewyPc0-FvB5gsBuTmhClCyqy-Y"/>
          <p:cNvPicPr>
            <a:picLocks noChangeAspect="1" noChangeArrowheads="1"/>
          </p:cNvPicPr>
          <p:nvPr/>
        </p:nvPicPr>
        <p:blipFill>
          <a:blip r:embed="rId3">
            <a:extLst>
              <a:ext uri="{28A0092B-C50C-407E-A947-70E740481C1C}">
                <a14:useLocalDpi xmlns:a14="http://schemas.microsoft.com/office/drawing/2010/main" val="0"/>
              </a:ext>
            </a:extLst>
          </a:blip>
          <a:srcRect t="9062" b="71001"/>
          <a:stretch>
            <a:fillRect/>
          </a:stretch>
        </p:blipFill>
        <p:spPr bwMode="auto">
          <a:xfrm>
            <a:off x="1720850" y="7248525"/>
            <a:ext cx="511175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9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2963"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12" descr="http://www.edsanpablo.com/catalogo_esp/images/concilio-vat-II.gif"/>
          <p:cNvPicPr>
            <a:picLocks noChangeAspect="1" noChangeArrowheads="1"/>
          </p:cNvPicPr>
          <p:nvPr/>
        </p:nvPicPr>
        <p:blipFill>
          <a:blip r:embed="rId5">
            <a:extLst>
              <a:ext uri="{28A0092B-C50C-407E-A947-70E740481C1C}">
                <a14:useLocalDpi xmlns:a14="http://schemas.microsoft.com/office/drawing/2010/main" val="0"/>
              </a:ext>
            </a:extLst>
          </a:blip>
          <a:srcRect l="16924" t="4150" r="15385" b="25291"/>
          <a:stretch>
            <a:fillRect/>
          </a:stretch>
        </p:blipFill>
        <p:spPr bwMode="auto">
          <a:xfrm>
            <a:off x="1676400" y="1055688"/>
            <a:ext cx="515620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9 Marcador de contenido"/>
          <p:cNvSpPr>
            <a:spLocks noGrp="1"/>
          </p:cNvSpPr>
          <p:nvPr>
            <p:ph idx="1"/>
          </p:nvPr>
        </p:nvSpPr>
        <p:spPr>
          <a:xfrm>
            <a:off x="1647825" y="912813"/>
            <a:ext cx="3240088" cy="6337300"/>
          </a:xfrm>
        </p:spPr>
        <p:txBody>
          <a:bodyPr/>
          <a:lstStyle/>
          <a:p>
            <a:pPr>
              <a:lnSpc>
                <a:spcPct val="85000"/>
              </a:lnSpc>
            </a:pPr>
            <a:r>
              <a:rPr lang="es-ES_tradnl" sz="3200" smtClean="0">
                <a:solidFill>
                  <a:schemeClr val="bg1"/>
                </a:solidFill>
                <a:latin typeface="Times New Roman" pitchFamily="18" charset="0"/>
                <a:cs typeface="Times New Roman" pitchFamily="18" charset="0"/>
              </a:rPr>
              <a:t>Todo cuanto de bueno y verdadero se encuentra en las otras religiones viene de Dios, puede preparar para la acogida del Evangelio y conducir hacia la unidad de la humanidad en la Iglesia de Cristo (cfr. </a:t>
            </a:r>
            <a:r>
              <a:rPr lang="es-ES_tradnl" sz="3200" i="1" smtClean="0">
                <a:solidFill>
                  <a:schemeClr val="bg1"/>
                </a:solidFill>
                <a:latin typeface="Times New Roman" pitchFamily="18" charset="0"/>
                <a:cs typeface="Times New Roman" pitchFamily="18" charset="0"/>
              </a:rPr>
              <a:t>Compendio</a:t>
            </a:r>
            <a:r>
              <a:rPr lang="es-ES_tradnl" sz="3200" smtClean="0">
                <a:solidFill>
                  <a:schemeClr val="bg1"/>
                </a:solidFill>
                <a:latin typeface="Times New Roman" pitchFamily="18" charset="0"/>
                <a:cs typeface="Times New Roman" pitchFamily="18" charset="0"/>
              </a:rPr>
              <a:t>, 170 y ss.).</a:t>
            </a:r>
            <a:endParaRPr lang="es-AR" sz="3200" smtClean="0">
              <a:solidFill>
                <a:schemeClr val="bg1"/>
              </a:solidFill>
              <a:latin typeface="Times New Roman" pitchFamily="18" charset="0"/>
              <a:cs typeface="Times New Roman" pitchFamily="18" charset="0"/>
            </a:endParaRPr>
          </a:p>
        </p:txBody>
      </p:sp>
      <p:sp>
        <p:nvSpPr>
          <p:cNvPr id="14" name="13 Marcador de número de diapositiva"/>
          <p:cNvSpPr>
            <a:spLocks noGrp="1"/>
          </p:cNvSpPr>
          <p:nvPr>
            <p:ph type="sldNum" sz="quarter" idx="12"/>
          </p:nvPr>
        </p:nvSpPr>
        <p:spPr/>
        <p:txBody>
          <a:bodyPr/>
          <a:lstStyle/>
          <a:p>
            <a:pPr>
              <a:defRPr/>
            </a:pPr>
            <a:fld id="{88900E14-754F-43A2-93A3-6B77B6DE94B0}" type="slidenum">
              <a:rPr lang="es-ES" smtClean="0"/>
              <a:pPr>
                <a:defRPr/>
              </a:pPr>
              <a:t>43</a:t>
            </a:fld>
            <a:endParaRPr lang="es-ES"/>
          </a:p>
        </p:txBody>
      </p:sp>
      <p:pic>
        <p:nvPicPr>
          <p:cNvPr id="45064" name="Picture 10" descr="http://img2.anuncios.ebay.es/d2/09/d209e1a5fb86eca66604aa4251a94237/concilio-vaticano-ii-ano-1966_vip.jpg"/>
          <p:cNvPicPr>
            <a:picLocks noChangeAspect="1" noChangeArrowheads="1"/>
          </p:cNvPicPr>
          <p:nvPr/>
        </p:nvPicPr>
        <p:blipFill>
          <a:blip r:embed="rId3">
            <a:extLst>
              <a:ext uri="{28A0092B-C50C-407E-A947-70E740481C1C}">
                <a14:useLocalDpi xmlns:a14="http://schemas.microsoft.com/office/drawing/2010/main" val="0"/>
              </a:ext>
            </a:extLst>
          </a:blip>
          <a:srcRect l="30423" t="4225" r="29015" b="77464"/>
          <a:stretch>
            <a:fillRect/>
          </a:stretch>
        </p:blipFill>
        <p:spPr bwMode="auto">
          <a:xfrm>
            <a:off x="5032375" y="984250"/>
            <a:ext cx="43878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12" descr="http://stores.intuitwebsites.com/hstrial-TheSocietyofS1/catalog/Concilio%20Vaticano%20II.jpg"/>
          <p:cNvPicPr>
            <a:picLocks noChangeAspect="1" noChangeArrowheads="1"/>
          </p:cNvPicPr>
          <p:nvPr/>
        </p:nvPicPr>
        <p:blipFill>
          <a:blip r:embed="rId4">
            <a:extLst>
              <a:ext uri="{28A0092B-C50C-407E-A947-70E740481C1C}">
                <a14:useLocalDpi xmlns:a14="http://schemas.microsoft.com/office/drawing/2010/main" val="0"/>
              </a:ext>
            </a:extLst>
          </a:blip>
          <a:srcRect t="7137" b="72472"/>
          <a:stretch>
            <a:fillRect/>
          </a:stretch>
        </p:blipFill>
        <p:spPr bwMode="auto">
          <a:xfrm>
            <a:off x="6832600" y="2855913"/>
            <a:ext cx="489743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4" descr="http://t1.gstatic.com/images?q=tbn:ANd9GcSEmNro_J53WWY900fYbfht-d0J3El5GEcWQiPO8UDDXO9lc792t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375" y="4584700"/>
            <a:ext cx="2592388"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6" descr="http://t3.gstatic.com/images?q=tbn:ANd9GcS2Mc7Tuek3lA5z4l7kJcDL6HKZLwJS7FhBRa0uunXG7D6hoOD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9088" y="4584700"/>
            <a:ext cx="2447925"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12 Imagen" descr="3fondos_animados.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319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p:cNvSpPr>
          <p:nvPr>
            <p:ph type="title"/>
          </p:nvPr>
        </p:nvSpPr>
        <p:spPr>
          <a:xfrm>
            <a:off x="1287463" y="839788"/>
            <a:ext cx="10729912" cy="1600200"/>
          </a:xfrm>
        </p:spPr>
        <p:txBody>
          <a:bodyPr/>
          <a:lstStyle/>
          <a:p>
            <a:pPr algn="l">
              <a:lnSpc>
                <a:spcPct val="85000"/>
              </a:lnSpc>
              <a:defRPr/>
            </a:pPr>
            <a:r>
              <a:rPr lang="es-ES" sz="5000" b="1" i="1" cap="small" dirty="0" smtClean="0">
                <a:solidFill>
                  <a:srgbClr val="FFFF00"/>
                </a:solidFill>
              </a:rPr>
              <a:t>2.3. </a:t>
            </a:r>
            <a:r>
              <a:rPr lang="es-ES_tradnl" sz="5000" b="1" i="1" dirty="0" smtClean="0">
                <a:solidFill>
                  <a:srgbClr val="FFFF00"/>
                </a:solidFill>
              </a:rPr>
              <a:t>Las propiedades de la Iglesia: </a:t>
            </a:r>
            <a:br>
              <a:rPr lang="es-ES_tradnl" sz="5000" b="1" i="1" dirty="0" smtClean="0">
                <a:solidFill>
                  <a:srgbClr val="FFFF00"/>
                </a:solidFill>
              </a:rPr>
            </a:br>
            <a:r>
              <a:rPr lang="es-ES_tradnl" sz="5000" b="1" i="1" dirty="0" smtClean="0">
                <a:solidFill>
                  <a:srgbClr val="FFFF00"/>
                </a:solidFill>
              </a:rPr>
              <a:t>        una, santa, católica, apostólica</a:t>
            </a:r>
            <a:endParaRPr lang="es-AR" sz="5000" dirty="0">
              <a:solidFill>
                <a:srgbClr val="FFFF00"/>
              </a:solidFill>
            </a:endParaRPr>
          </a:p>
        </p:txBody>
      </p:sp>
      <p:sp>
        <p:nvSpPr>
          <p:cNvPr id="46087" name="9 Marcador de contenido"/>
          <p:cNvSpPr>
            <a:spLocks noGrp="1"/>
          </p:cNvSpPr>
          <p:nvPr>
            <p:ph idx="1"/>
          </p:nvPr>
        </p:nvSpPr>
        <p:spPr>
          <a:xfrm>
            <a:off x="1647825" y="2568575"/>
            <a:ext cx="4681538" cy="5545138"/>
          </a:xfrm>
        </p:spPr>
        <p:txBody>
          <a:bodyPr/>
          <a:lstStyle/>
          <a:p>
            <a:pPr>
              <a:lnSpc>
                <a:spcPct val="85000"/>
              </a:lnSpc>
            </a:pPr>
            <a:r>
              <a:rPr lang="es-ES_tradnl" sz="3200" smtClean="0">
                <a:solidFill>
                  <a:schemeClr val="bg1"/>
                </a:solidFill>
                <a:latin typeface="Times New Roman" pitchFamily="18" charset="0"/>
                <a:cs typeface="Times New Roman" pitchFamily="18" charset="0"/>
              </a:rPr>
              <a:t>Llamamos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a:t>
            </a:r>
            <a:r>
              <a:rPr lang="es-ES_tradnl" sz="3200" b="1" smtClean="0">
                <a:solidFill>
                  <a:srgbClr val="FFFF00"/>
                </a:solidFill>
                <a:latin typeface="Times New Roman" pitchFamily="18" charset="0"/>
                <a:cs typeface="Times New Roman" pitchFamily="18" charset="0"/>
              </a:rPr>
              <a:t>propiedades</a:t>
            </a:r>
            <a:r>
              <a:rPr lang="es-ES_tradnl" sz="3200" smtClean="0">
                <a:solidFill>
                  <a:schemeClr val="bg1"/>
                </a:solidFill>
                <a:latin typeface="Times New Roman" pitchFamily="18" charset="0"/>
                <a:cs typeface="Times New Roman" pitchFamily="18" charset="0"/>
              </a:rPr>
              <a:t>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a aquellos</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 elementos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que caracterizan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la Iglesia. </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Los encontramos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en muchos de los Símbolos de la fe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desde épocas muy antiguas de la Iglesia. </a:t>
            </a:r>
            <a:endParaRPr lang="es-AR" smtClean="0">
              <a:latin typeface="Times New Roman" pitchFamily="18" charset="0"/>
              <a:cs typeface="Times New Roman" pitchFamily="18" charset="0"/>
            </a:endParaRPr>
          </a:p>
        </p:txBody>
      </p:sp>
      <p:sp>
        <p:nvSpPr>
          <p:cNvPr id="46088"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155575" y="-860425"/>
            <a:ext cx="137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E84CF79F-327A-43B4-BCF9-E8625ADEFFC0}" type="slidenum">
              <a:rPr lang="es-ES" smtClean="0"/>
              <a:pPr>
                <a:defRPr/>
              </a:pPr>
              <a:t>44</a:t>
            </a:fld>
            <a:endParaRPr lang="es-ES"/>
          </a:p>
        </p:txBody>
      </p:sp>
      <p:pic>
        <p:nvPicPr>
          <p:cNvPr id="46090" name="12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24971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14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59531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13" descr="http://www.diocesissantamariadelosangeles.cl/2009_2/images/stories/afiche%20copia.jpg"/>
          <p:cNvPicPr>
            <a:picLocks noChangeAspect="1" noChangeArrowheads="1"/>
          </p:cNvPicPr>
          <p:nvPr/>
        </p:nvPicPr>
        <p:blipFill>
          <a:blip r:embed="rId4">
            <a:extLst>
              <a:ext uri="{28A0092B-C50C-407E-A947-70E740481C1C}">
                <a14:useLocalDpi xmlns:a14="http://schemas.microsoft.com/office/drawing/2010/main" val="0"/>
              </a:ext>
            </a:extLst>
          </a:blip>
          <a:srcRect b="16713"/>
          <a:stretch>
            <a:fillRect/>
          </a:stretch>
        </p:blipFill>
        <p:spPr bwMode="auto">
          <a:xfrm>
            <a:off x="6616700" y="2640013"/>
            <a:ext cx="4824413"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21" descr="http://4.bp.blogspot.com/-iHUBYYPm5eU/Tb7g7orAmEI/AAAAAAAAFTs/ZFkuQ6wqAxc/s1600/beatificacion_papa_Juan_Pablo_II.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88138" y="5521325"/>
            <a:ext cx="4752975"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9 Marcador de contenido"/>
          <p:cNvSpPr>
            <a:spLocks noGrp="1"/>
          </p:cNvSpPr>
          <p:nvPr>
            <p:ph idx="1"/>
          </p:nvPr>
        </p:nvSpPr>
        <p:spPr>
          <a:xfrm>
            <a:off x="6400800" y="912813"/>
            <a:ext cx="5473700" cy="6337300"/>
          </a:xfrm>
        </p:spPr>
        <p:txBody>
          <a:bodyPr/>
          <a:lstStyle/>
          <a:p>
            <a:pPr>
              <a:lnSpc>
                <a:spcPct val="85000"/>
              </a:lnSpc>
            </a:pPr>
            <a:r>
              <a:rPr lang="es-ES_tradnl" sz="3200" smtClean="0">
                <a:solidFill>
                  <a:schemeClr val="bg1"/>
                </a:solidFill>
                <a:latin typeface="Times New Roman" pitchFamily="18" charset="0"/>
                <a:cs typeface="Times New Roman" pitchFamily="18" charset="0"/>
              </a:rPr>
              <a:t>Todas las propiedades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a:t>
            </a:r>
            <a:r>
              <a:rPr lang="es-ES_tradnl" sz="3200" b="1" smtClean="0">
                <a:solidFill>
                  <a:srgbClr val="FFFF00"/>
                </a:solidFill>
                <a:latin typeface="Times New Roman" pitchFamily="18" charset="0"/>
                <a:cs typeface="Times New Roman" pitchFamily="18" charset="0"/>
              </a:rPr>
              <a:t>son  un don de Dios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que conlleva una tarea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que cumplir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por parte de los cristianos.</a:t>
            </a:r>
          </a:p>
          <a:p>
            <a:pPr>
              <a:lnSpc>
                <a:spcPct val="85000"/>
              </a:lnSpc>
              <a:buFont typeface="Arial" charset="0"/>
              <a:buNone/>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Iglesia es </a:t>
            </a:r>
            <a:r>
              <a:rPr lang="es-ES_tradnl" sz="3200" b="1" i="1" smtClean="0">
                <a:solidFill>
                  <a:srgbClr val="FFFF00"/>
                </a:solidFill>
                <a:latin typeface="Times New Roman" pitchFamily="18" charset="0"/>
                <a:cs typeface="Times New Roman" pitchFamily="18" charset="0"/>
              </a:rPr>
              <a:t>una</a:t>
            </a:r>
            <a:r>
              <a:rPr lang="es-ES_tradnl" sz="3200" smtClean="0">
                <a:solidFill>
                  <a:schemeClr val="bg1"/>
                </a:solidFill>
                <a:latin typeface="Times New Roman" pitchFamily="18" charset="0"/>
                <a:cs typeface="Times New Roman" pitchFamily="18" charset="0"/>
              </a:rPr>
              <a:t>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porque su origen y modelo es la Santísima Trinidad;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porque Cristo –su fundador– restablece la unidad de todos en un sólo cuerpo;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porque el Espíritu Santo une a los fieles con la Cabeza, que es Cristo. </a:t>
            </a:r>
            <a:endParaRPr lang="es-AR" smtClean="0">
              <a:latin typeface="Times New Roman" pitchFamily="18" charset="0"/>
              <a:cs typeface="Times New Roman" pitchFamily="18" charset="0"/>
            </a:endParaRPr>
          </a:p>
        </p:txBody>
      </p:sp>
      <p:sp>
        <p:nvSpPr>
          <p:cNvPr id="47111"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155575" y="-860425"/>
            <a:ext cx="137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5F167AAC-2E9F-4E89-8DF9-80CEF0B16944}" type="slidenum">
              <a:rPr lang="es-ES" smtClean="0"/>
              <a:pPr>
                <a:defRPr/>
              </a:pPr>
              <a:t>45</a:t>
            </a:fld>
            <a:endParaRPr lang="es-ES"/>
          </a:p>
        </p:txBody>
      </p:sp>
      <p:sp>
        <p:nvSpPr>
          <p:cNvPr id="47113" name="AutoShape 13" descr="data:image/jpg;base64,/9j/4AAQSkZJRgABAQAAAQABAAD/2wCEAAkGBhQSERUSExQUFBUVFxoXFRcVFxUUFxcUFxYYGBcUFRQXHiYfFxokHBgVHy8gIycpLCwsFR4xNTAqNSYrLCkBCQoKDgwOGg8PGiwdHyQsLCwsKSksLCkpLCwpKSkpLCksKSkpKSwpKSksKSkpLCksKSwsLCwpLCkpLCwpKSwsKf/AABEIAJkA6AMBIgACEQEDEQH/xAAcAAACAgMBAQAAAAAAAAAAAAAFBgAEAgMHAQj/xABAEAABAwIDBgMGBAUDAgcAAAABAAIRAwQFITEGEkFRYXEikfATMoGhwdEUQrHhByNSYvEzcrJDkhUkNFOCorP/xAAaAQACAwEBAAAAAAAAAAAAAAADBAECBQAG/8QAJhEAAwACAwEAAgEEAwAAAAAAAAECAxEEEiExEyJBBTJCURQVI//aAAwDAQACEQMRAD8A4iooouOIooouOIooouOIHLZ7crWouONouCi1g8mEKoUpIR62aIyS+Z+BZQStXIvbnn69eugmgYhFKLsli5XobZS2ivi1kTwSE90klMu091w5pZWtxIcwJX9IvWheLZbDxDunH4Vn16HjZHDy4BdFsbUgAefr1qlvY6kA0CNfone3IXnMt7pmr+PXpctrMEDL15K9TtxH7fstNA5KzRnL19FVEUYupFeCkVe3JC89gr9WUWQHPb69FCsSoyD64o7XpwJ7pYxnG2MmSMvWiFT14Gxz3+C3i1vAM6LmW0tKH5c806Y3tAXTu5pCxG4c8kuCe4U123/AryZSByuYZdFjwVTWVN0EFa9LctCsV1ezqmH3RfTE+tVEP2UvA9sKLzOSOtNM2nDr05yooovUGCRRRRccRRRRccRegLxbaFMzoofhKXoQw63BRakyFRsKMCVeplZ+Wg/+aCFuyYRinThuiGYeM0w27QW/ssrLXoy/hzTaF/8AMhCUa2no7tTRBVv8d/8AmjPf0itYfTl4VVEsHHiV8r1LYXAt2P8As3fBgEnRM1DaamDBSfhNmXdAjQw5jM3GSvNW0qZtwu/ydjPb7W0hxHz+yM2O0VN2hHr/ACuW3l3SDtUQw0n3hMZKrbS2F/DDXvh1qjeghbHXISbhl44hG/xHgJ6fdEWVtCmTiKGUtpMbDGHNcexXFi+od6YlPGLh1aoROQP2/dD6uxoe6Y+qnHS7N0WaWJLqLNKu2JWm7Yyo0wEx3uAFo3Q0qgcL9m3NFnLKfhOXIrlpyc9u6O64haUUx73vXVC5W9jfaE2YVLT0NexNyBUA6qIbsrViu3lKixuZiX5Nm7xsu8aAyigV6pgtVtP2jmwMsifEA6IcW6hpkZrcMJJlJrZK3+wJW2wtpPrRFLiwczdlu6HCQTkCOiDV+6GMcLxsF07Qwqb2wYRg1RTB5oVXqbxlTFNls8ROupgAi1gwIQEUw0mV2X4AhbTC1GmNESs7MFDGhErJ8ZlZWXehjD109/QzbWAHD5orbUICHULrJXra7lZOXf0J60xI26tgHSOaUE6bclJYC9Jw3vEhBr0iK4C3xj1xQx0K/g1XdeO6Pm9hjHGS/IkdLoWzmM8OqoU6NZ9SD7pTHgdAvY3qmbD8E4kBeblPbNN5KxtpfBEp7Elzg6JTfbYKQwNjgAm23w8NGgWb6AHBGc01pi05NMXbfDdxoy4K3Z2e8CJRJ9MLBlUNMdVRSkErJVrYjY3ZupVZaTqD+gRLC6+QlZbUZkH1wWzCbbeAIQGtUN4rf4zdcWgIJ6JK2ntIBjryXQa7IHwSZtTVAYfj+islqloGp2c0GBvuHPLS0Bn9RIlxkhogHMxrwS3C6Psbh5qGo4f+42M/6c8x3I/7UHwfYSo6alYbob/0yYe7ODP9Anic+QMifTYvIRlZo/bwG4PYOp1GOfDDvbu4d4PGU7xbwHfpzC8V/Fa0OpkzO8TBM/y5G60cfC4VRJOj2jgSYk+TjdVtGlxbmY0xcw2PaslocJ905gzlmOPP4JyoWgOZEtGRaZM0n8BHaZ/3cdUq0unU3te0kFpkEGD5rpezN7TeASRvtzBz3pMzJGRaQch0nkn2ZmL1eg6rs2aMESWHOYggH8rp4/SDxha8XovFMOj8wAIOgjl3ATfTtSRPA5dIOXHONFQ2gqtbbPyEADICBMgZD4lB/E9tjCpI5begg5qqt11W33StKNC0hLI90es1RWyqBvdCVvtnQVGRbRbE/wCBhY6VfpPyQS1u84RKlVJyWbkjQSZcWFaNwUaszxQawo80RubjcpkrLyz2ekMbSQp7Z3cuAEJWhW8SuS+oT1V7ZPZx17ctotO6PeqO4Npt953fQDqR3Xo8EdMaQhT2wdZ2bqrwxjXPccg1gLnE8g0SSZRwbHXrDvGzugOZoVoHc7uS7jsu+xsmeyt2RlDqgE1HniXvOufAZDLLJHzjbCJbv9z9JkIrnZaLc+pHM9hsZBaGOyIkEHgfQ9cOnYdUaYhLWMYRSrn27W7lYED2jBm4EkfzmD3xw3m5yZ0yV3CLwA7p1Bg6jMdFi5sDw5N/wzV/LOeHr6vozvetW5K1+0lbKVUBV7J/RHo0toxuWQ09kJpul2fP7Ihe4gzMEpf/AB49plzS+Wkn4O8bG2nssY7bg0/h9kM2exANlpOmSJYo6aRPT6Bc8N69jzGkn165oFf3DvFiXNRR0m9uG7syFy3bS6OcevWfkiw2gfu5pX2iuvandaC4mchmTkTpx0KLgTrItohysS8ewtsTTJotAmDvE8PzGR8kZxW4ZRpvJIB4TB65D11QLDro2VBtMxvxLozhxMkT0+iStpcadVeRJ6/Zekn4Y93/ACVMYxE1au9vb0AZmT31leIezVRRRSK8JTbJhM+GuLY3cnDj9Cl6wpy8Jso2kZpfkZOrIxefRqwzaYEbrxBA9R0VDaSzfXpVBSBL92d0ZyAZLQOJIBOXJKt1fFlQTpp808YFUD91o14c55c57c0xibqdl8jRyNzCF4u5bSfwtp3lIPpPFO6g7x/6VUiT44zaeG/0zByjjWK4PVtqrqNZjqdRuocIy4EHiDwI1RWtfRVemqxsXVXBreKv4vgLqDQSdUW2VsS2Hx1U2xvC8Bp4QkP+Q3nUL4O3xlGLu/ot21RG8Pq80u03QUVs6vJFzRtEYv2WhtsK3D16yWeOvil8PuqFg7Tqr+Lt3qXwWN11kRbI100c5e7MrrH8JHsFncEtG8aga48S3dkNJ1AmclyqqyHELp/8Oi1tq5oJJqO3nZCG7stAnjIIJyGoXoU/BGU6+DfQMARlllw9ZZLe+q7i6Pili9tK7iXMqFrdQAAWgDgS7U/otmIYZU3KY3nAwN7dcG73EgE6ZqBwaMMv/Z1WknWeucHJVMcuRQuQ4HKr4iOToG9A5Eye8oJh1CpSEPe5wPuh4zHPMZcvJC9q8ZLtdWw0a5BumRPInzHZL8mO+JphuKtZk/h1KxxJpZqFlcX3CeK5rgOMuLRnwjNMljiW8cz9l56re+rNSuPKf6+lu+pE5kqhZuaHTPL9EdbaioFrGzbQZCr0p+lZqI8ZVvb7wkBJd04+1yBzOY+Kea9jTGRVavYUxmI6ft65qqT2HWSJ90Bn4fNLTxEQBqZjlx7ITtDsw6zsvasG/XdUb7QiTuUhP8lvQuDQ6Pe00yT/AGlnuZkeKMhl4R9DC9rlpBDoggiMtI+36yvQ8HiPHPavp57lcjvfnw5E3GGXZDWyHnVhyzGZz0IHzS7tRgbrerJJcyoXFj4gmDJDhwcJGQ/RdYOBUadX2jWN3oI3m8ndOGXZV9ocC/E29SmB492WRlL2yWtHeHN7u1Ep7QB1tHFWmCoo5sGDkQooaIVtFnDyd9OdvlTkpKsXw8FO1tR32AcFncz6mx3jpVIAs7cXF5TpOJDXvDTut3jBOcN45T2mTouxULBrHksABqEmcswZO7yAz0SFsvgP/nWvE+Br3E6AGN0T0l36J7rYsGS1pBk/ADhE9IHJP8ek4TQrkT7aGTDriJ7Z/eFS2s2To4jRDaksezOnVABc2fykfnYdS2eoz1AULwhwMnzTHaXs6Jl6pC+nL2crxTZ+5w4xVaDT/LVZJpu+J9wx+U8uIglMxq4LnZr6esrmQWOgg6ggEHPiDkkvHv4L21zVNWnUfbg+8xjGvYHTmWyRAjVokCMoBhKLjqb7Icvlu8fRo4ErFrX3Suo4z/ASoz/09w2oQPdqt9kSZOjwSNI+efFc6xnZy4tXFlei+mRxIlscw9stcOoKI58AY7cvwN4ffAgc1dr1y5pHNLmz1tVr1W0qLHVHuOTR+pPAcychzC7XhP8ACNm4Pb1X7/EU90NaYzALgS6OcDsEhXFdVtBLpff9nA71sPKYdh8bFKq5j3brHjLWN8ER5ifJdHxX+AjXkupXThyD6WXm12fkkjaL+E17aOG638Q0zDqDXuiBPiZEtynPTI55Qn1PgCXob7ms6WyXbrc4GcuByyAz4HyVf8bUJIPtXNI0DBn33sh8CFvs7KuylRfXaW1HslzTkRDi3xDgS0McRqC/osxdMByGfU/RV+Ds0qXhrtQ4e8chpOsamYkadUEvrf8AEAvYMtU74Hhf4ipv1B4B7w0Byjdnr8kWwHYSnRaQXGq38sjdy6kHM9oQM2O7WpOWeZOOtxI0vCRB4Ipgla4qvilRqvjUtY50f7t0ZDqu22GBUGHebQpA89wE+bpKJObl2OXIdsslRcGKX7fQs/1Fz8RzLCtqAz+XU8D2mHB0tII5tOnxRC+2qaG+AyToBmfIetEx7QbI2129j67XEskeElm8D+Vzm+IgRlnlK3YRs7b2s+wphhMS4lzndt55LgOkpf8A6x7/ALvC9f1CGt9PRFssAvbt4eR+HpT71Sd4j+1msdTGoTbZ4Oy3bv7znvHF8f8A1aBlMjUkjmruNYuKDMvfd7vT+7qB+qFX2KeFoJnId0/i4mLF8WxHLysuXzekY17iJOSXb67BJkrPEcSyMIBc19SUy2Cmf9mm5uy1xLSWnmDn8ShGMbd1KIhj5fEQc+WbgcuA8kLx7H9yWM97/j34HslF7ySSTJOpKqWpoyrVi5xc4kucSXE5kk5kk85zXixUUAz1pjNO2zl5LBKSEx4BXyASfMntA3xb60w5ip3RvgmRpCr4RtTPhqf56q7c2Je34JXv7H2bkvw8yldQ1wm9nQqN+DCMWF+RqYKS9nGCq3dktI0Iz+XxTE+0fRgvEjQPGbZ5H+kwOKex8qafV+Mpm4zga7fEYjj1lMtO+BZM+oSBaXGQynrI+6IUr7dG6TmdB04praEHLHKwvBWbyc3I/f4+WqlaT4dW8QQCD8DklfDcS9nWa4HI+F3DwnjlrGv+U6AB2eRmPnx8o81yZDBVjh1Ok5zqdOnTc/33MY1rjGfiLRn26BGLYeHNeNtgtzRCkgi1V6UggLaqF9fwTTpkGp/x6kc+ig4G4tTAEObvAk9cydSOIzKDN2caZJadTxMdtdEw2Vm5skuJLp3pOpK3MfEDjw14R8OCnRKpr4VrO2hsHwiOAAHPIcEZpMgR8PLRDK+84ZcM+mSv0biQAfe4jrGq5kG2YWitcQYOi2EodfVQM+o/UBccEmGQtdxUDGlzjAAzQw3rqZyHmgW0mOFwDeBEkDv4R8ifJQyUtsHYrfGtW3jIGZHQTkPv1WirigIgnTpPz4rRfPO60t9TH1AVKjaue6Oc6/Uqmwykl7etOk/dLG0l89rDu5E+Y7fum+vhYa5jcyZlxP8AbnA5DJKmPMmoR1Sebk/jtSGmNrw54/mV4mWthDSsKmz4IyCsuTDB1iaF1RXrnCXNzUR1c16gTWiii+AP8YCEK3hr4eFTKtwwuF6pM65Z0QWDslfaW0GasYdjBDYVPELn2i8/jmoybNFTtbJshWAdBy/wPsuo21yAzmI46HpH04rkthblhnmmm3xoinB5c1bkb79pHli7yFK7aRrQwBsySG5DuANOAyXlfDy3xNJPGCZI5Qkd20BZdMqahrvEObZ8QjsTHWF1elSa9u8NHAEEaEESCOi2eJ26LsY/KlRb0A7S9dIy466Jw2axzMUqh1PgMQOjDy6JdqUoMQsY+CcE3pnTlEo4XtfuN3awLgBk5viPZwy8wePBU8R2pqVpaAabAdNXO4yTAABHAfup2V6h/EcckmlRIL+LtQ3oDxd8lpwywgSffmS45z35lBMKo7pDufr18U129VrhnkQpRVnguYMP81odWb7SNW6lwyidAeaIPaSIyKDvtnB28SwDhE6nv4Tq3TUypOL1WsTkzIcefmsLexc1wfOfGeI5HyJW+jTj3j5ce/7ZLyrULzujT6LiDcysHCQfQ4IVij8vXCCrb2inkOOvf99O8KneOkLiT19w0UfaPMN3ZP280iXt0atRzhME5DkNB8gEexeSxrToM+hM8eyGMp8lSmEjwwaCeHDj9uS3UX7pmB67K9RtQBmJKyr0gGnLgoLdigymXOc46R8yfslvGsHJdKZ6H6/RbDahxzXneTfbK2jSxxqdiE3BTxVyzw0uyhNVTDeA9aKxaYaG6oCqn9LUtoS7zZzLT16lRN9/b8hqvFdZLXxirxbZ8+ojhNm4ungq1nal7uibbWiGNAW3ny9V1A48bMRQIVqztd4qCtJRC3EBY+S2a3FhpenlW1a0Z6rRSobzVqvK5JOas4aZ0Q/267HKvqtFEYR4sxJT1sfelrRReNPdP9v9PrghTbM6onZUeX6fVHxcq4rZjZYVejE5omVrq0A7VY29TLxT3PrVWvZclvRSyLcvYjUufoLurcNiFl+DiPhP6K1XbO6P7gfJZv0VvhXZZsafA/Dvy+iLupTBBzykIBY1iYKYKIkAhFRRmF3Re5vhyz4gOGX9QPmsa9tUeKbQ45N8cBg3iTqfD0MRCsOY7+ojstllTe3eLiCD7sawM5J5mR5dVXRJ5Rsi1saQABGgGmSzbT3R1PyVneK0VHZqxUp1x4c851+io3NZobLnAdOPYDiiVSIjog+I0RBy4a8dFxwNuq2+2AIBg9eELG0ogZ9VtpDwt7BR7gxpPBCYQ2K1Z4aag3j7nASJcc8+gyCt4XgxeA94IGoacuxd9vPkDIpegEnnytfrJeEl6Bf/AAocvWfVetwoI37ELwsCyvxjX52wQzDgP8dlh+B7+QRV4XhpFQ4O/KCDYDioihoLxV6Fu585WdgGNlbKj1H6LSmtuvWXwhTC7MucO6Zjhg3B2EoRgHvDt9QmGp7h+P6JTKaE+IVMSpAOICv4La8VSxL/AFD3KI4J9FP+JFvaGuztgQJ9fNXLS1E+uh5rVYafD6Ijban4foEMV0bm2BOf3Wurh1WZYWxyO98oBH6ItS4+uSlvoPXNM4cjx6a/kWySmtgZuEVy4eAfBzPPNyl9a1KQl7HRGZEOAyJzIlNdDRvdZXv+m/8A2u/4FamHK7emKUtCZhrgWDsmCydLUt4P/pjt9Aj1lotAEy+t8+EZ8PXroq69doFxUy3yoaixXhXHFclUb0Str9VXrLjj3DsFNRocHgAg5QSRDnN1B6BE7XZum0hzyahGcOjd/wC3j8VlgH+mP/l/+jkSYlbegiMoWDys1hUSeT+3ZZFWpVIXtOpK111KSRTYw0tG8rwqKFWYM1VKiixqKIVP0POtH//Z"/>
          <p:cNvSpPr>
            <a:spLocks noChangeAspect="1" noChangeArrowheads="1"/>
          </p:cNvSpPr>
          <p:nvPr/>
        </p:nvSpPr>
        <p:spPr bwMode="auto">
          <a:xfrm>
            <a:off x="82550" y="-735013"/>
            <a:ext cx="2209800" cy="145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7114" name="14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9363"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14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9363" y="3937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11" descr="http://lh3.ggpht.com/-tQ5q3v-ZaY4/Tb2MKes8FyI/AAAAAAAAB3E/VL_Fu21_xgY/s512/IMG_1318.JPG"/>
          <p:cNvPicPr>
            <a:picLocks noChangeAspect="1" noChangeArrowheads="1"/>
          </p:cNvPicPr>
          <p:nvPr/>
        </p:nvPicPr>
        <p:blipFill>
          <a:blip r:embed="rId4">
            <a:extLst>
              <a:ext uri="{28A0092B-C50C-407E-A947-70E740481C1C}">
                <a14:useLocalDpi xmlns:a14="http://schemas.microsoft.com/office/drawing/2010/main" val="0"/>
              </a:ext>
            </a:extLst>
          </a:blip>
          <a:srcRect l="7692" r="9232" b="5219"/>
          <a:stretch>
            <a:fillRect/>
          </a:stretch>
        </p:blipFill>
        <p:spPr bwMode="auto">
          <a:xfrm>
            <a:off x="1504950" y="1055688"/>
            <a:ext cx="4391025" cy="752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9 Marcador de contenido"/>
          <p:cNvSpPr>
            <a:spLocks noGrp="1"/>
          </p:cNvSpPr>
          <p:nvPr>
            <p:ph idx="1"/>
          </p:nvPr>
        </p:nvSpPr>
        <p:spPr>
          <a:xfrm>
            <a:off x="1504950" y="984250"/>
            <a:ext cx="5327650" cy="6337300"/>
          </a:xfrm>
        </p:spPr>
        <p:txBody>
          <a:bodyPr/>
          <a:lstStyle/>
          <a:p>
            <a:pPr>
              <a:lnSpc>
                <a:spcPct val="85000"/>
              </a:lnSpc>
            </a:pPr>
            <a:r>
              <a:rPr lang="es-ES_tradnl" sz="3200" smtClean="0">
                <a:solidFill>
                  <a:schemeClr val="bg1"/>
                </a:solidFill>
                <a:latin typeface="Times New Roman" pitchFamily="18" charset="0"/>
                <a:cs typeface="Times New Roman" pitchFamily="18" charset="0"/>
              </a:rPr>
              <a:t>Esta </a:t>
            </a:r>
            <a:r>
              <a:rPr lang="es-ES_tradnl" sz="3200" b="1" smtClean="0">
                <a:solidFill>
                  <a:srgbClr val="FFFF00"/>
                </a:solidFill>
                <a:latin typeface="Times New Roman" pitchFamily="18" charset="0"/>
                <a:cs typeface="Times New Roman" pitchFamily="18" charset="0"/>
              </a:rPr>
              <a:t>unidad</a:t>
            </a:r>
            <a:r>
              <a:rPr lang="es-ES_tradnl" sz="3200" smtClean="0">
                <a:solidFill>
                  <a:schemeClr val="bg1"/>
                </a:solidFill>
                <a:latin typeface="Times New Roman" pitchFamily="18" charset="0"/>
                <a:cs typeface="Times New Roman" pitchFamily="18" charset="0"/>
              </a:rPr>
              <a:t> se manifiesta en que los fieles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profesan una misma fe,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celebran unos mismos sacramentos,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están unidos en una misma jerarquía,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tienen una esperanza común y la misma caridad. </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Iglesia subsiste como sociedad constituida y organizada en el mundo en la Iglesia católica, gobernada por el sucesor de Pedro y por los obispos en comunión con él. </a:t>
            </a:r>
            <a:endParaRPr lang="es-AR" smtClean="0">
              <a:latin typeface="Times New Roman" pitchFamily="18" charset="0"/>
              <a:cs typeface="Times New Roman" pitchFamily="18" charset="0"/>
            </a:endParaRPr>
          </a:p>
        </p:txBody>
      </p:sp>
      <p:sp>
        <p:nvSpPr>
          <p:cNvPr id="48135"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155575" y="-860425"/>
            <a:ext cx="137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D02EC61B-71F0-42C6-ACCA-6921652474A7}" type="slidenum">
              <a:rPr lang="es-ES" smtClean="0"/>
              <a:pPr>
                <a:defRPr/>
              </a:pPr>
              <a:t>46</a:t>
            </a:fld>
            <a:endParaRPr lang="es-ES"/>
          </a:p>
        </p:txBody>
      </p:sp>
      <p:pic>
        <p:nvPicPr>
          <p:cNvPr id="48137" name="Picture 14" descr="http://lh6.ggpht.com/-jSFOpKTNdMQ/Tb2PDyYtscI/AAAAAAAAB_U/tZuzbHNw2fQ/s720/IMG_140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80213" y="5087938"/>
            <a:ext cx="4949825" cy="330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16" descr="http://lh6.ggpht.com/-qpwWjvLBP3g/Tb2PLJLwKrI/AAAAAAAAB_g/wHlliyDCmOM/s720/IMG_1404.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88138" y="1271588"/>
            <a:ext cx="496887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14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6048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0" name="14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31925" y="56642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9 Marcador de contenido"/>
          <p:cNvSpPr>
            <a:spLocks noGrp="1"/>
          </p:cNvSpPr>
          <p:nvPr>
            <p:ph idx="1"/>
          </p:nvPr>
        </p:nvSpPr>
        <p:spPr>
          <a:xfrm>
            <a:off x="7119938" y="1271588"/>
            <a:ext cx="4752975" cy="6337300"/>
          </a:xfrm>
        </p:spPr>
        <p:txBody>
          <a:bodyPr/>
          <a:lstStyle/>
          <a:p>
            <a:pPr>
              <a:lnSpc>
                <a:spcPct val="85000"/>
              </a:lnSpc>
            </a:pPr>
            <a:r>
              <a:rPr lang="es-ES_tradnl" sz="3200" smtClean="0">
                <a:solidFill>
                  <a:schemeClr val="bg1"/>
                </a:solidFill>
                <a:latin typeface="Times New Roman" pitchFamily="18" charset="0"/>
                <a:cs typeface="Times New Roman" pitchFamily="18" charset="0"/>
              </a:rPr>
              <a:t>Sólo en ella se puede obtener la plenitud de los medios de salvación puesto que el Señor confió los bienes de la Nueva Alianza al Colegio apostólico, cuya cabeza es Pedro.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En las iglesias y comunidades cristianas no católicas hay muchos bienes de santificación y de verdad que proceden de Cristo e impulsan a la unidad católica;  (…)</a:t>
            </a:r>
          </a:p>
        </p:txBody>
      </p:sp>
      <p:sp>
        <p:nvSpPr>
          <p:cNvPr id="49159"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155575" y="-860425"/>
            <a:ext cx="137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C489736B-FF91-4572-B5B6-901B03220594}" type="slidenum">
              <a:rPr lang="es-ES" smtClean="0"/>
              <a:pPr>
                <a:defRPr/>
              </a:pPr>
              <a:t>47</a:t>
            </a:fld>
            <a:endParaRPr lang="es-ES"/>
          </a:p>
        </p:txBody>
      </p:sp>
      <p:pic>
        <p:nvPicPr>
          <p:cNvPr id="49161" name="Picture 12" descr="https://lh3.googleusercontent.com/-OaR6QPq0tmU/Tb7nlgqiCvI/AAAAAAAACmw/g2XfPRoj9W4/s512/IMG-20110501-00011.jpg"/>
          <p:cNvPicPr>
            <a:picLocks noChangeAspect="1" noChangeArrowheads="1"/>
          </p:cNvPicPr>
          <p:nvPr/>
        </p:nvPicPr>
        <p:blipFill>
          <a:blip r:embed="rId3">
            <a:extLst>
              <a:ext uri="{28A0092B-C50C-407E-A947-70E740481C1C}">
                <a14:useLocalDpi xmlns:a14="http://schemas.microsoft.com/office/drawing/2010/main" val="0"/>
              </a:ext>
            </a:extLst>
          </a:blip>
          <a:srcRect b="8994"/>
          <a:stretch>
            <a:fillRect/>
          </a:stretch>
        </p:blipFill>
        <p:spPr bwMode="auto">
          <a:xfrm>
            <a:off x="1576388" y="1200150"/>
            <a:ext cx="5329237" cy="672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14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48500" y="12001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14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48500" y="51657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9 Marcador de contenido"/>
          <p:cNvSpPr>
            <a:spLocks noGrp="1"/>
          </p:cNvSpPr>
          <p:nvPr>
            <p:ph idx="1"/>
          </p:nvPr>
        </p:nvSpPr>
        <p:spPr>
          <a:xfrm>
            <a:off x="1576388" y="912813"/>
            <a:ext cx="4679950" cy="6337300"/>
          </a:xfrm>
        </p:spPr>
        <p:txBody>
          <a:bodyPr/>
          <a:lstStyle/>
          <a:p>
            <a:pPr>
              <a:lnSpc>
                <a:spcPct val="85000"/>
              </a:lnSpc>
            </a:pPr>
            <a:r>
              <a:rPr lang="es-ES_tradnl" sz="3200" smtClean="0">
                <a:solidFill>
                  <a:schemeClr val="bg1"/>
                </a:solidFill>
                <a:latin typeface="Times New Roman" pitchFamily="18" charset="0"/>
                <a:cs typeface="Times New Roman" pitchFamily="18" charset="0"/>
              </a:rPr>
              <a:t>el Espíritu Santo se sirve de ellas como instrumentos de salvación, puesto que su fuerza viene de la plenitud de gracia y verdad que Cristo dio a la Iglesia católica.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Los miembros de esas iglesias y comunidades se incorporan a Cristo en el Bautismo y por eso los reconocemos como hermanos.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Se puede crecer </a:t>
            </a:r>
            <a:br>
              <a:rPr lang="es-ES_tradnl" sz="3200" b="1" smtClean="0">
                <a:solidFill>
                  <a:srgbClr val="FFFF00"/>
                </a:solidFill>
                <a:latin typeface="Times New Roman" pitchFamily="18" charset="0"/>
                <a:cs typeface="Times New Roman" pitchFamily="18" charset="0"/>
              </a:rPr>
            </a:br>
            <a:r>
              <a:rPr lang="es-ES_tradnl" sz="3200" b="1" smtClean="0">
                <a:solidFill>
                  <a:srgbClr val="FFFF00"/>
                </a:solidFill>
                <a:latin typeface="Times New Roman" pitchFamily="18" charset="0"/>
                <a:cs typeface="Times New Roman" pitchFamily="18" charset="0"/>
              </a:rPr>
              <a:t>en la unidad:</a:t>
            </a:r>
            <a:endParaRPr lang="es-AR" b="1" smtClean="0">
              <a:solidFill>
                <a:srgbClr val="FFFF00"/>
              </a:solidFill>
              <a:latin typeface="Times New Roman" pitchFamily="18" charset="0"/>
              <a:cs typeface="Times New Roman" pitchFamily="18" charset="0"/>
            </a:endParaRPr>
          </a:p>
        </p:txBody>
      </p:sp>
      <p:sp>
        <p:nvSpPr>
          <p:cNvPr id="50183"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155575" y="-860425"/>
            <a:ext cx="137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41182E13-0029-46A3-8DA7-EB2C6B3D83F0}" type="slidenum">
              <a:rPr lang="es-ES" smtClean="0"/>
              <a:pPr>
                <a:defRPr/>
              </a:pPr>
              <a:t>48</a:t>
            </a:fld>
            <a:endParaRPr lang="es-ES"/>
          </a:p>
        </p:txBody>
      </p:sp>
      <p:pic>
        <p:nvPicPr>
          <p:cNvPr id="50185" name="14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14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48006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14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78962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8" name="Picture 13" descr="http://lh3.ggpht.com/-yLaYc7pyi0Q/Tb2KVA4duYI/AAAAAAAABvI/atCWPXJYi0g/s720/IMG_1254.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00800" y="5016500"/>
            <a:ext cx="54006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13" descr="http://www.corazones.org/z_imagenes/jpii/beatificacion/may1_stpetersqua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128713"/>
            <a:ext cx="5387975"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9 Marcador de contenido"/>
          <p:cNvSpPr>
            <a:spLocks noGrp="1"/>
          </p:cNvSpPr>
          <p:nvPr>
            <p:ph idx="1"/>
          </p:nvPr>
        </p:nvSpPr>
        <p:spPr>
          <a:xfrm>
            <a:off x="6616700" y="912813"/>
            <a:ext cx="5256213" cy="6337300"/>
          </a:xfrm>
        </p:spPr>
        <p:txBody>
          <a:bodyPr/>
          <a:lstStyle/>
          <a:p>
            <a:pPr>
              <a:lnSpc>
                <a:spcPct val="85000"/>
              </a:lnSpc>
            </a:pPr>
            <a:r>
              <a:rPr lang="es-ES_tradnl" sz="3200" smtClean="0">
                <a:solidFill>
                  <a:schemeClr val="bg1"/>
                </a:solidFill>
                <a:latin typeface="Times New Roman" pitchFamily="18" charset="0"/>
                <a:cs typeface="Times New Roman" pitchFamily="18" charset="0"/>
              </a:rPr>
              <a:t>- acercándonos más a Cristo y ayudando a los demás cristianos a estar más cerca de Él;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fomentando la unidad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en lo esencial,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la libertad en lo accidental</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y la caridad en todo;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haciendo más habitable la casa de Dios a los demás;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creciendo en veneración y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respeto por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el Papa y la jerarquía,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ayudándoles y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siguiendo sus enseñanzas.</a:t>
            </a:r>
            <a:endParaRPr lang="es-AR" sz="3200" smtClean="0">
              <a:solidFill>
                <a:schemeClr val="bg1"/>
              </a:solidFill>
              <a:latin typeface="Times New Roman" pitchFamily="18" charset="0"/>
              <a:cs typeface="Times New Roman" pitchFamily="18" charset="0"/>
            </a:endParaRPr>
          </a:p>
        </p:txBody>
      </p:sp>
      <p:sp>
        <p:nvSpPr>
          <p:cNvPr id="51207"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155575" y="-860425"/>
            <a:ext cx="137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177F219E-10C7-44E1-9DB9-C26986BFED3D}" type="slidenum">
              <a:rPr lang="es-ES" smtClean="0"/>
              <a:pPr>
                <a:defRPr/>
              </a:pPr>
              <a:t>49</a:t>
            </a:fld>
            <a:endParaRPr lang="es-ES"/>
          </a:p>
        </p:txBody>
      </p:sp>
      <p:pic>
        <p:nvPicPr>
          <p:cNvPr id="51209" name="14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9159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1" descr="http://lh5.ggpht.com/-Efz6GHmXPXQ/Tb2OHe6auGI/AAAAAAAAB9k/ZBe1nYrc8hA/s720/IMG_1376.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04950" y="1055688"/>
            <a:ext cx="475138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13" descr="http://lh3.ggpht.com/-J0mbJW-7WEo/Tb2O8lZno9I/AAAAAAAAB_I/0mIOTNGY5Ms/s720/IMG_1398.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04950" y="5087938"/>
            <a:ext cx="475138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9 Marcador de contenido"/>
          <p:cNvSpPr>
            <a:spLocks noGrp="1"/>
          </p:cNvSpPr>
          <p:nvPr>
            <p:ph idx="1"/>
          </p:nvPr>
        </p:nvSpPr>
        <p:spPr>
          <a:xfrm>
            <a:off x="1504950" y="839788"/>
            <a:ext cx="47529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en Él tenemos acceso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al Padre por el Hijo.</a:t>
            </a:r>
          </a:p>
          <a:p>
            <a:pPr>
              <a:lnSpc>
                <a:spcPct val="85000"/>
              </a:lnSpc>
            </a:pPr>
            <a:endParaRPr lang="es-AR"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El Espíritu es “</a:t>
            </a:r>
            <a:r>
              <a:rPr lang="es-ES_tradnl" sz="3200" b="1" smtClean="0">
                <a:solidFill>
                  <a:srgbClr val="FFFF00"/>
                </a:solidFill>
                <a:latin typeface="Times New Roman" pitchFamily="18" charset="0"/>
                <a:cs typeface="Times New Roman" pitchFamily="18" charset="0"/>
              </a:rPr>
              <a:t>Señor</a:t>
            </a:r>
            <a:r>
              <a:rPr lang="es-ES_tradnl" sz="3200" smtClean="0">
                <a:solidFill>
                  <a:schemeClr val="bg1"/>
                </a:solidFill>
                <a:latin typeface="Times New Roman" pitchFamily="18" charset="0"/>
                <a:cs typeface="Times New Roman" pitchFamily="18" charset="0"/>
              </a:rPr>
              <a:t>” y “</a:t>
            </a:r>
            <a:r>
              <a:rPr lang="es-ES_tradnl" sz="3200" b="1" smtClean="0">
                <a:solidFill>
                  <a:srgbClr val="FFFF00"/>
                </a:solidFill>
                <a:latin typeface="Times New Roman" pitchFamily="18" charset="0"/>
                <a:cs typeface="Times New Roman" pitchFamily="18" charset="0"/>
              </a:rPr>
              <a:t>Espíritu de Dios</a:t>
            </a:r>
            <a:r>
              <a:rPr lang="es-ES_tradnl" sz="3200" smtClean="0">
                <a:solidFill>
                  <a:schemeClr val="bg1"/>
                </a:solidFill>
                <a:latin typeface="Times New Roman" pitchFamily="18" charset="0"/>
                <a:cs typeface="Times New Roman" pitchFamily="18" charset="0"/>
              </a:rPr>
              <a:t>”, que en la Sagrada Escritura son nombres que se atribuyen sólo a Dios, porque es Dios con el Padre y el Hijo.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Es “</a:t>
            </a:r>
            <a:r>
              <a:rPr lang="es-ES_tradnl" sz="3200" b="1" smtClean="0">
                <a:solidFill>
                  <a:srgbClr val="FFFF00"/>
                </a:solidFill>
                <a:latin typeface="Times New Roman" pitchFamily="18" charset="0"/>
                <a:cs typeface="Times New Roman" pitchFamily="18" charset="0"/>
              </a:rPr>
              <a:t>Espíritu de Verdad</a:t>
            </a:r>
            <a:r>
              <a:rPr lang="es-ES_tradnl" sz="3200" smtClean="0">
                <a:solidFill>
                  <a:schemeClr val="bg1"/>
                </a:solidFill>
                <a:latin typeface="Times New Roman" pitchFamily="18" charset="0"/>
                <a:cs typeface="Times New Roman" pitchFamily="18" charset="0"/>
              </a:rPr>
              <a:t>” porque nos enseña de modo completo todo lo que Cristo nos ha revelado, y guía y mantiene la Iglesia en la verdad.</a:t>
            </a:r>
            <a:endParaRPr lang="es-ES" sz="3200" smtClean="0">
              <a:solidFill>
                <a:schemeClr val="bg1"/>
              </a:solidFill>
              <a:latin typeface="Times New Roman" pitchFamily="18" charset="0"/>
              <a:cs typeface="Times New Roman" pitchFamily="18" charset="0"/>
            </a:endParaRPr>
          </a:p>
        </p:txBody>
      </p:sp>
      <p:sp>
        <p:nvSpPr>
          <p:cNvPr id="615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7641A7B0-D9DC-4520-BA68-C6429C1368B0}" type="slidenum">
              <a:rPr lang="es-ES" smtClean="0"/>
              <a:pPr>
                <a:defRPr/>
              </a:pPr>
              <a:t>5</a:t>
            </a:fld>
            <a:endParaRPr lang="es-ES"/>
          </a:p>
        </p:txBody>
      </p:sp>
      <p:pic>
        <p:nvPicPr>
          <p:cNvPr id="615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57372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22796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3" descr="http://www.hvitralistas.com.ar/album/Religiosos/Nuestra%20Se%C3%B1ora%20del%20Rosario%20de%20Pompeya%20-Tigre/slides/Vitral%20Espiritu%20Santo%20en%20taller.jpg"/>
          <p:cNvPicPr>
            <a:picLocks noChangeAspect="1" noChangeArrowheads="1"/>
          </p:cNvPicPr>
          <p:nvPr/>
        </p:nvPicPr>
        <p:blipFill>
          <a:blip r:embed="rId4" cstate="print"/>
          <a:srcRect l="20563" t="4619" r="18958" b="19936"/>
          <a:stretch>
            <a:fillRect/>
          </a:stretch>
        </p:blipFill>
        <p:spPr bwMode="auto">
          <a:xfrm>
            <a:off x="5849719" y="2136304"/>
            <a:ext cx="5951681" cy="58326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9 Marcador de contenido"/>
          <p:cNvSpPr>
            <a:spLocks noGrp="1"/>
          </p:cNvSpPr>
          <p:nvPr>
            <p:ph idx="1"/>
          </p:nvPr>
        </p:nvSpPr>
        <p:spPr>
          <a:xfrm>
            <a:off x="1503363" y="912813"/>
            <a:ext cx="5473700" cy="6337300"/>
          </a:xfrm>
        </p:spPr>
        <p:txBody>
          <a:bodyPr/>
          <a:lstStyle/>
          <a:p>
            <a:pPr>
              <a:lnSpc>
                <a:spcPct val="85000"/>
              </a:lnSpc>
            </a:pPr>
            <a:r>
              <a:rPr lang="es-ES_tradnl" sz="3200" b="1" smtClean="0">
                <a:solidFill>
                  <a:srgbClr val="FFFF00"/>
                </a:solidFill>
                <a:latin typeface="Times New Roman" pitchFamily="18" charset="0"/>
                <a:cs typeface="Times New Roman" pitchFamily="18" charset="0"/>
              </a:rPr>
              <a:t>El movimiento ecuménico </a:t>
            </a:r>
          </a:p>
          <a:p>
            <a:pPr>
              <a:lnSpc>
                <a:spcPct val="85000"/>
              </a:lnSpc>
              <a:buFont typeface="Arial" charset="0"/>
              <a:buNone/>
            </a:pPr>
            <a:r>
              <a:rPr lang="es-ES_tradnl" sz="3200" b="1" smtClean="0">
                <a:solidFill>
                  <a:srgbClr val="FFFF00"/>
                </a:solidFill>
                <a:latin typeface="Times New Roman" pitchFamily="18" charset="0"/>
                <a:cs typeface="Times New Roman" pitchFamily="18" charset="0"/>
              </a:rPr>
              <a:t>	- </a:t>
            </a:r>
            <a:r>
              <a:rPr lang="es-ES_tradnl" sz="3200" smtClean="0">
                <a:solidFill>
                  <a:schemeClr val="bg1"/>
                </a:solidFill>
                <a:latin typeface="Times New Roman" pitchFamily="18" charset="0"/>
                <a:cs typeface="Times New Roman" pitchFamily="18" charset="0"/>
              </a:rPr>
              <a:t>es una tarea eclesial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por la que se busca restaurar la unidad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entre los cristianos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en la única Iglesia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fundada por Cristo. </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Es un deseo del Señor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(cfr. </a:t>
            </a:r>
            <a:r>
              <a:rPr lang="es-ES_tradnl" sz="3200" i="1" smtClean="0">
                <a:solidFill>
                  <a:schemeClr val="bg1"/>
                </a:solidFill>
                <a:latin typeface="Times New Roman" pitchFamily="18" charset="0"/>
                <a:cs typeface="Times New Roman" pitchFamily="18" charset="0"/>
              </a:rPr>
              <a:t>Jn</a:t>
            </a:r>
            <a:r>
              <a:rPr lang="es-ES_tradnl" sz="3200" smtClean="0">
                <a:solidFill>
                  <a:schemeClr val="bg1"/>
                </a:solidFill>
                <a:latin typeface="Times New Roman" pitchFamily="18" charset="0"/>
                <a:cs typeface="Times New Roman" pitchFamily="18" charset="0"/>
              </a:rPr>
              <a:t> 17, 21).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Se realiza con </a:t>
            </a:r>
            <a:r>
              <a:rPr lang="es-ES_tradnl" sz="3200" smtClean="0">
                <a:solidFill>
                  <a:schemeClr val="bg1"/>
                </a:solidFill>
                <a:latin typeface="Times New Roman" pitchFamily="18" charset="0"/>
                <a:cs typeface="Times New Roman" pitchFamily="18" charset="0"/>
              </a:rPr>
              <a:t>la oración, con la conversión del corazón,  el recíproco conocimiento fraterno y el diálogo teológico.</a:t>
            </a:r>
            <a:endParaRPr lang="es-AR" smtClean="0">
              <a:latin typeface="Times New Roman" pitchFamily="18" charset="0"/>
              <a:cs typeface="Times New Roman" pitchFamily="18" charset="0"/>
            </a:endParaRPr>
          </a:p>
        </p:txBody>
      </p:sp>
      <p:sp>
        <p:nvSpPr>
          <p:cNvPr id="52231"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155575" y="-860425"/>
            <a:ext cx="137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F80552A5-F351-4FE5-95B4-C85BB2082E27}" type="slidenum">
              <a:rPr lang="es-ES" smtClean="0"/>
              <a:pPr>
                <a:defRPr/>
              </a:pPr>
              <a:t>50</a:t>
            </a:fld>
            <a:endParaRPr lang="es-ES"/>
          </a:p>
        </p:txBody>
      </p:sp>
      <p:pic>
        <p:nvPicPr>
          <p:cNvPr id="52233" name="Picture 13" descr="http://lh4.ggpht.com/-qiiRHmb3RKw/Tb2KHeKBcHI/AAAAAAAABuk/tEbdfVtpNIY/s512/IMG_12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213" y="1128713"/>
            <a:ext cx="4940300"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14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14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49450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14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63134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9 Marcador de contenido"/>
          <p:cNvSpPr>
            <a:spLocks noGrp="1"/>
          </p:cNvSpPr>
          <p:nvPr>
            <p:ph idx="1"/>
          </p:nvPr>
        </p:nvSpPr>
        <p:spPr>
          <a:xfrm>
            <a:off x="6545263" y="912813"/>
            <a:ext cx="5472112" cy="6337300"/>
          </a:xfrm>
        </p:spPr>
        <p:txBody>
          <a:bodyPr/>
          <a:lstStyle/>
          <a:p>
            <a:pPr>
              <a:lnSpc>
                <a:spcPct val="85000"/>
              </a:lnSpc>
            </a:pPr>
            <a:r>
              <a:rPr lang="es-ES_tradnl" sz="3200" smtClean="0">
                <a:solidFill>
                  <a:schemeClr val="bg1"/>
                </a:solidFill>
                <a:latin typeface="Times New Roman" pitchFamily="18" charset="0"/>
                <a:cs typeface="Times New Roman" pitchFamily="18" charset="0"/>
              </a:rPr>
              <a:t>La Iglesia es </a:t>
            </a:r>
            <a:r>
              <a:rPr lang="es-ES_tradnl" sz="3200" b="1" i="1" smtClean="0">
                <a:solidFill>
                  <a:srgbClr val="FFFF00"/>
                </a:solidFill>
                <a:latin typeface="Times New Roman" pitchFamily="18" charset="0"/>
                <a:cs typeface="Times New Roman" pitchFamily="18" charset="0"/>
              </a:rPr>
              <a:t>santa</a:t>
            </a:r>
            <a:r>
              <a:rPr lang="es-ES_tradnl" sz="3200" b="1" smtClean="0">
                <a:solidFill>
                  <a:srgbClr val="FFFF00"/>
                </a:solidFill>
                <a:latin typeface="Times New Roman" pitchFamily="18" charset="0"/>
                <a:cs typeface="Times New Roman" pitchFamily="18" charset="0"/>
              </a:rPr>
              <a:t> </a:t>
            </a:r>
          </a:p>
          <a:p>
            <a:pPr>
              <a:lnSpc>
                <a:spcPct val="85000"/>
              </a:lnSpc>
              <a:buFont typeface="Arial" charset="0"/>
              <a:buNone/>
            </a:pPr>
            <a:r>
              <a:rPr lang="es-ES_tradnl" sz="3200" b="1" smtClean="0">
                <a:solidFill>
                  <a:srgbClr val="FFFF00"/>
                </a:solidFill>
                <a:latin typeface="Times New Roman" pitchFamily="18" charset="0"/>
                <a:cs typeface="Times New Roman" pitchFamily="18" charset="0"/>
              </a:rPr>
              <a:t>	- </a:t>
            </a:r>
            <a:r>
              <a:rPr lang="es-ES_tradnl" sz="3200" smtClean="0">
                <a:solidFill>
                  <a:schemeClr val="bg1"/>
                </a:solidFill>
                <a:latin typeface="Times New Roman" pitchFamily="18" charset="0"/>
                <a:cs typeface="Times New Roman" pitchFamily="18" charset="0"/>
              </a:rPr>
              <a:t>porque Dios es su autor,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porque Cristo se entregó por ella para santificarla y hacerla santificante,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porque el Espíritu Santo la vivifica con la caridad.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Por tener la plenitud de los medios salvíficos,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la santidad es la vocación de cada uno de sus miembros y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el fin de toda su actividad.</a:t>
            </a:r>
          </a:p>
          <a:p>
            <a:pPr>
              <a:lnSpc>
                <a:spcPct val="85000"/>
              </a:lnSpc>
            </a:pPr>
            <a:r>
              <a:rPr lang="es-ES_tradnl" sz="3200" smtClean="0">
                <a:solidFill>
                  <a:schemeClr val="bg1"/>
                </a:solidFill>
                <a:latin typeface="Times New Roman" pitchFamily="18" charset="0"/>
                <a:cs typeface="Times New Roman" pitchFamily="18" charset="0"/>
              </a:rPr>
              <a:t>Es </a:t>
            </a:r>
            <a:r>
              <a:rPr lang="es-ES_tradnl" sz="3200" b="1" smtClean="0">
                <a:solidFill>
                  <a:srgbClr val="FFFF00"/>
                </a:solidFill>
                <a:latin typeface="Times New Roman" pitchFamily="18" charset="0"/>
                <a:cs typeface="Times New Roman" pitchFamily="18" charset="0"/>
              </a:rPr>
              <a:t>santa</a:t>
            </a:r>
            <a:r>
              <a:rPr lang="es-ES_tradnl" sz="3200" smtClean="0">
                <a:solidFill>
                  <a:schemeClr val="bg1"/>
                </a:solidFill>
                <a:latin typeface="Times New Roman" pitchFamily="18" charset="0"/>
                <a:cs typeface="Times New Roman" pitchFamily="18" charset="0"/>
              </a:rPr>
              <a:t>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porque da constantemente frutos de santidad en la tierra, (…)</a:t>
            </a:r>
            <a:endParaRPr lang="es-AR" smtClean="0">
              <a:latin typeface="Times New Roman" pitchFamily="18" charset="0"/>
              <a:cs typeface="Times New Roman" pitchFamily="18" charset="0"/>
            </a:endParaRPr>
          </a:p>
        </p:txBody>
      </p:sp>
      <p:sp>
        <p:nvSpPr>
          <p:cNvPr id="53255"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155575" y="-860425"/>
            <a:ext cx="137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EEFA0B29-E277-44BB-9C13-20882C0626B4}" type="slidenum">
              <a:rPr lang="es-ES" smtClean="0"/>
              <a:pPr>
                <a:defRPr/>
              </a:pPr>
              <a:t>51</a:t>
            </a:fld>
            <a:endParaRPr lang="es-ES"/>
          </a:p>
        </p:txBody>
      </p:sp>
      <p:pic>
        <p:nvPicPr>
          <p:cNvPr id="53257" name="14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14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8881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17" descr="https://lh4.googleusercontent.com/-1hSQ5-kYxeI/Tb6pchFTWDI/AAAAAAAACQU/8ieqCSy5_JM/s720/IMG_1584.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04950" y="5232400"/>
            <a:ext cx="475138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19" descr="http://lh4.ggpht.com/-ab07d06MFAo/Tb2KQVpZDTI/AAAAAAAABu4/jXnV59TtDhc/s720/IMG_125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04950" y="1776413"/>
            <a:ext cx="475138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9 Marcador de contenido"/>
          <p:cNvSpPr>
            <a:spLocks noGrp="1"/>
          </p:cNvSpPr>
          <p:nvPr>
            <p:ph idx="1"/>
          </p:nvPr>
        </p:nvSpPr>
        <p:spPr>
          <a:xfrm>
            <a:off x="1576388" y="912813"/>
            <a:ext cx="5256212" cy="6337300"/>
          </a:xfrm>
        </p:spPr>
        <p:txBody>
          <a:bodyPr/>
          <a:lstStyle/>
          <a:p>
            <a:pPr>
              <a:lnSpc>
                <a:spcPct val="85000"/>
              </a:lnSpc>
              <a:buFont typeface="Arial" charset="0"/>
              <a:buNone/>
            </a:pPr>
            <a:r>
              <a:rPr lang="es-ES_tradnl" sz="3200" smtClean="0">
                <a:solidFill>
                  <a:schemeClr val="bg1"/>
                </a:solidFill>
              </a:rPr>
              <a:t>	</a:t>
            </a:r>
            <a:r>
              <a:rPr lang="es-ES_tradnl" sz="3200" smtClean="0">
                <a:solidFill>
                  <a:schemeClr val="bg1"/>
                </a:solidFill>
                <a:latin typeface="Times New Roman" pitchFamily="18" charset="0"/>
                <a:cs typeface="Times New Roman" pitchFamily="18" charset="0"/>
              </a:rPr>
              <a:t>- porque su santidad es fuente de santificación de sus hijos –aunque en esta tierra se reconocen todos pecadores y necesitados de conversión y purificación–.</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 La Iglesia también es </a:t>
            </a:r>
            <a:r>
              <a:rPr lang="es-ES_tradnl" sz="3200" b="1" smtClean="0">
                <a:solidFill>
                  <a:srgbClr val="FFFF00"/>
                </a:solidFill>
                <a:latin typeface="Times New Roman" pitchFamily="18" charset="0"/>
                <a:cs typeface="Times New Roman" pitchFamily="18" charset="0"/>
              </a:rPr>
              <a:t>santa</a:t>
            </a:r>
          </a:p>
          <a:p>
            <a:pPr>
              <a:lnSpc>
                <a:spcPct val="85000"/>
              </a:lnSpc>
              <a:buFont typeface="Arial" charset="0"/>
              <a:buNone/>
            </a:pPr>
            <a:r>
              <a:rPr lang="es-ES_tradnl" sz="3200" b="1" smtClean="0">
                <a:solidFill>
                  <a:schemeClr val="bg1"/>
                </a:solidFill>
                <a:latin typeface="Times New Roman" pitchFamily="18" charset="0"/>
                <a:cs typeface="Times New Roman" pitchFamily="18" charset="0"/>
              </a:rPr>
              <a:t>	- </a:t>
            </a:r>
            <a:r>
              <a:rPr lang="es-ES_tradnl" sz="3200" smtClean="0">
                <a:solidFill>
                  <a:schemeClr val="bg1"/>
                </a:solidFill>
                <a:latin typeface="Times New Roman" pitchFamily="18" charset="0"/>
                <a:cs typeface="Times New Roman" pitchFamily="18" charset="0"/>
              </a:rPr>
              <a:t> debido a la santidad alcanzada por sus miembros que ya están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en el Cielo,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de modo eminente la santísima Virgen María,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que son sus modelos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e intercesores. </a:t>
            </a:r>
            <a:endParaRPr lang="es-AR" smtClean="0">
              <a:latin typeface="Times New Roman" pitchFamily="18" charset="0"/>
              <a:cs typeface="Times New Roman" pitchFamily="18" charset="0"/>
            </a:endParaRPr>
          </a:p>
        </p:txBody>
      </p:sp>
      <p:sp>
        <p:nvSpPr>
          <p:cNvPr id="54279"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155575" y="-860425"/>
            <a:ext cx="137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B8F0B612-370C-4A98-A0D2-DC8FE4D6AEA0}" type="slidenum">
              <a:rPr lang="es-ES" smtClean="0"/>
              <a:pPr>
                <a:defRPr/>
              </a:pPr>
              <a:t>52</a:t>
            </a:fld>
            <a:endParaRPr lang="es-ES"/>
          </a:p>
        </p:txBody>
      </p:sp>
      <p:pic>
        <p:nvPicPr>
          <p:cNvPr id="54281" name="14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3937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15" descr="https://lh6.googleusercontent.com/-U3Ie33Haa6M/Tb6pbZ36I-I/AAAAAAAACQI/Hgv5u-IT2QI/s720/IMG_158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61163" y="984250"/>
            <a:ext cx="496887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13" descr="http://lh4.ggpht.com/-9pvMYfH7dsQ/Tb2JlKcyloI/AAAAAAAABtU/ElGEvTheDwQ/s720/IMG_1226.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761163" y="4945063"/>
            <a:ext cx="496887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9 Marcador de contenido"/>
          <p:cNvSpPr>
            <a:spLocks noGrp="1"/>
          </p:cNvSpPr>
          <p:nvPr>
            <p:ph idx="1"/>
          </p:nvPr>
        </p:nvSpPr>
        <p:spPr>
          <a:xfrm>
            <a:off x="6689725" y="912813"/>
            <a:ext cx="5256213" cy="6337300"/>
          </a:xfrm>
        </p:spPr>
        <p:txBody>
          <a:bodyPr/>
          <a:lstStyle/>
          <a:p>
            <a:pPr>
              <a:lnSpc>
                <a:spcPct val="85000"/>
              </a:lnSpc>
            </a:pPr>
            <a:r>
              <a:rPr lang="es-ES_tradnl" sz="3200" smtClean="0">
                <a:solidFill>
                  <a:schemeClr val="bg1"/>
                </a:solidFill>
                <a:latin typeface="Times New Roman" pitchFamily="18" charset="0"/>
                <a:cs typeface="Times New Roman" pitchFamily="18" charset="0"/>
              </a:rPr>
              <a:t>La Iglesia puede ser más </a:t>
            </a:r>
            <a:r>
              <a:rPr lang="es-ES_tradnl" sz="3200" b="1" smtClean="0">
                <a:solidFill>
                  <a:srgbClr val="FFFF00"/>
                </a:solidFill>
                <a:latin typeface="Times New Roman" pitchFamily="18" charset="0"/>
                <a:cs typeface="Times New Roman" pitchFamily="18" charset="0"/>
              </a:rPr>
              <a:t>santa</a:t>
            </a:r>
            <a:r>
              <a:rPr lang="es-ES_tradnl" sz="3200" smtClean="0">
                <a:solidFill>
                  <a:schemeClr val="bg1"/>
                </a:solidFill>
                <a:latin typeface="Times New Roman" pitchFamily="18" charset="0"/>
                <a:cs typeface="Times New Roman" pitchFamily="18" charset="0"/>
              </a:rPr>
              <a:t>, a través de la tarea de santidad realizada por sus fieles: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la conversión personal,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la lucha ascética por parecerse más a Cristo,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la reforma que ayuda a cumplir mejor la misión y</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a huir de la rutina,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la purificación de la memoria que remueve los falsos prejuicios sobre los demás, y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el cumplimiento concreto de la voluntad de Dios en la caridad.</a:t>
            </a:r>
            <a:endParaRPr lang="es-AR" smtClean="0">
              <a:latin typeface="Times New Roman" pitchFamily="18" charset="0"/>
              <a:cs typeface="Times New Roman" pitchFamily="18" charset="0"/>
            </a:endParaRPr>
          </a:p>
        </p:txBody>
      </p:sp>
      <p:sp>
        <p:nvSpPr>
          <p:cNvPr id="55303"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155575" y="-860425"/>
            <a:ext cx="137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700E6AEE-2C99-463F-99B2-C29D73F05138}" type="slidenum">
              <a:rPr lang="es-ES" smtClean="0"/>
              <a:pPr>
                <a:defRPr/>
              </a:pPr>
              <a:t>53</a:t>
            </a:fld>
            <a:endParaRPr lang="es-ES"/>
          </a:p>
        </p:txBody>
      </p:sp>
      <p:pic>
        <p:nvPicPr>
          <p:cNvPr id="55305" name="14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6700"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11" descr="http://lh3.ggpht.com/-U3ID21AQrcg/TbzXQK3i0BI/AAAAAAAABbc/m4o0fGWaoKM/s720/IMG_1058.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04950" y="984250"/>
            <a:ext cx="485933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15" descr="http://lh4.ggpht.com/-eZXTtHiXb94/TbzX5w4UuJI/AAAAAAAABd0/RHctCyK3oHE/s720/IMG_113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04950" y="4968875"/>
            <a:ext cx="5472113"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9 Marcador de contenido"/>
          <p:cNvSpPr>
            <a:spLocks noGrp="1"/>
          </p:cNvSpPr>
          <p:nvPr>
            <p:ph idx="1"/>
          </p:nvPr>
        </p:nvSpPr>
        <p:spPr>
          <a:xfrm>
            <a:off x="1576388" y="912813"/>
            <a:ext cx="5400675" cy="6337300"/>
          </a:xfrm>
        </p:spPr>
        <p:txBody>
          <a:bodyPr/>
          <a:lstStyle/>
          <a:p>
            <a:pPr>
              <a:lnSpc>
                <a:spcPct val="85000"/>
              </a:lnSpc>
            </a:pPr>
            <a:r>
              <a:rPr lang="es-ES_tradnl" sz="3200" smtClean="0">
                <a:solidFill>
                  <a:schemeClr val="bg1"/>
                </a:solidFill>
                <a:latin typeface="Times New Roman" pitchFamily="18" charset="0"/>
                <a:cs typeface="Times New Roman" pitchFamily="18" charset="0"/>
              </a:rPr>
              <a:t>La Iglesia es </a:t>
            </a:r>
            <a:r>
              <a:rPr lang="es-ES_tradnl" sz="3200" b="1" i="1" smtClean="0">
                <a:solidFill>
                  <a:srgbClr val="FFFF00"/>
                </a:solidFill>
                <a:latin typeface="Times New Roman" pitchFamily="18" charset="0"/>
                <a:cs typeface="Times New Roman" pitchFamily="18" charset="0"/>
              </a:rPr>
              <a:t>católica</a:t>
            </a:r>
            <a:r>
              <a:rPr lang="es-ES_tradnl" sz="3200" smtClean="0">
                <a:solidFill>
                  <a:schemeClr val="bg1"/>
                </a:solidFill>
                <a:latin typeface="Times New Roman" pitchFamily="18" charset="0"/>
                <a:cs typeface="Times New Roman" pitchFamily="18" charset="0"/>
              </a:rPr>
              <a:t>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–es decir, universal–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porque en ella está Cristo,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porque conserva y administra todos los</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 medios de salvación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dados por Cristo,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porque su misión abarca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a todo el género humano,</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porque ha recibido y transmite en su integridad todo el tesoro de la Salvación y</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porque tiene la capacidad de inculturarse, elevando y mejorando cualquier cultura. </a:t>
            </a:r>
            <a:endParaRPr lang="es-AR" smtClean="0">
              <a:latin typeface="Times New Roman" pitchFamily="18" charset="0"/>
              <a:cs typeface="Times New Roman" pitchFamily="18" charset="0"/>
            </a:endParaRPr>
          </a:p>
        </p:txBody>
      </p:sp>
      <p:sp>
        <p:nvSpPr>
          <p:cNvPr id="56327"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155575" y="-860425"/>
            <a:ext cx="137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EBA92568-DD0E-459C-9A2B-142EF6E12A8A}" type="slidenum">
              <a:rPr lang="es-ES" smtClean="0"/>
              <a:pPr>
                <a:defRPr/>
              </a:pPr>
              <a:t>54</a:t>
            </a:fld>
            <a:endParaRPr lang="es-ES"/>
          </a:p>
        </p:txBody>
      </p:sp>
      <p:pic>
        <p:nvPicPr>
          <p:cNvPr id="56329" name="14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0" name="Picture 11" descr="http://lh5.ggpht.com/-MzSOcKahdzA/TbzXcoQK2TI/AAAAAAAABcE/Dmt3G1QXlMo/s720/IMG_1074.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96088" y="5087938"/>
            <a:ext cx="496887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1" name="Picture 13" descr="http://lh4.ggpht.com/-8QeKKlUtvYo/Tb2Ew0GD96I/AAAAAAAAPpA/tzmNmXOG7C0/IMG_107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88138" y="1200150"/>
            <a:ext cx="50419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9 Marcador de contenido"/>
          <p:cNvSpPr>
            <a:spLocks noGrp="1"/>
          </p:cNvSpPr>
          <p:nvPr>
            <p:ph idx="1"/>
          </p:nvPr>
        </p:nvSpPr>
        <p:spPr>
          <a:xfrm>
            <a:off x="6400800" y="912813"/>
            <a:ext cx="5256213" cy="6337300"/>
          </a:xfrm>
        </p:spPr>
        <p:txBody>
          <a:bodyPr/>
          <a:lstStyle/>
          <a:p>
            <a:pPr>
              <a:lnSpc>
                <a:spcPct val="80000"/>
              </a:lnSpc>
            </a:pPr>
            <a:r>
              <a:rPr lang="es-ES_tradnl" sz="3200" smtClean="0">
                <a:solidFill>
                  <a:schemeClr val="bg1"/>
                </a:solidFill>
                <a:latin typeface="Times New Roman" pitchFamily="18" charset="0"/>
                <a:cs typeface="Times New Roman" pitchFamily="18" charset="0"/>
              </a:rPr>
              <a:t>La </a:t>
            </a:r>
            <a:r>
              <a:rPr lang="es-ES_tradnl" sz="3200" b="1" smtClean="0">
                <a:solidFill>
                  <a:srgbClr val="FFFF00"/>
                </a:solidFill>
                <a:latin typeface="Times New Roman" pitchFamily="18" charset="0"/>
                <a:cs typeface="Times New Roman" pitchFamily="18" charset="0"/>
              </a:rPr>
              <a:t>catolicidad</a:t>
            </a:r>
            <a:r>
              <a:rPr lang="es-ES_tradnl" sz="3200" smtClean="0">
                <a:solidFill>
                  <a:schemeClr val="bg1"/>
                </a:solidFill>
                <a:latin typeface="Times New Roman" pitchFamily="18" charset="0"/>
                <a:cs typeface="Times New Roman" pitchFamily="18" charset="0"/>
              </a:rPr>
              <a:t> crece</a:t>
            </a:r>
          </a:p>
          <a:p>
            <a:pPr>
              <a:lnSpc>
                <a:spcPct val="80000"/>
              </a:lnSpc>
              <a:buFont typeface="Arial" charset="0"/>
              <a:buNone/>
            </a:pPr>
            <a:r>
              <a:rPr lang="es-ES_tradnl" sz="3200" smtClean="0">
                <a:solidFill>
                  <a:schemeClr val="bg1"/>
                </a:solidFill>
                <a:latin typeface="Times New Roman" pitchFamily="18" charset="0"/>
                <a:cs typeface="Times New Roman" pitchFamily="18" charset="0"/>
              </a:rPr>
              <a:t>	- extensiva e </a:t>
            </a:r>
          </a:p>
          <a:p>
            <a:pPr>
              <a:lnSpc>
                <a:spcPct val="80000"/>
              </a:lnSpc>
              <a:buFont typeface="Arial" charset="0"/>
              <a:buNone/>
            </a:pPr>
            <a:r>
              <a:rPr lang="es-ES_tradnl" sz="3200" smtClean="0">
                <a:solidFill>
                  <a:schemeClr val="bg1"/>
                </a:solidFill>
                <a:latin typeface="Times New Roman" pitchFamily="18" charset="0"/>
                <a:cs typeface="Times New Roman" pitchFamily="18" charset="0"/>
              </a:rPr>
              <a:t>	- intensivamente </a:t>
            </a:r>
          </a:p>
          <a:p>
            <a:pPr>
              <a:lnSpc>
                <a:spcPct val="80000"/>
              </a:lnSpc>
              <a:buFont typeface="Arial" charset="0"/>
              <a:buNone/>
            </a:pPr>
            <a:r>
              <a:rPr lang="es-ES_tradnl" sz="3200" smtClean="0">
                <a:solidFill>
                  <a:schemeClr val="bg1"/>
                </a:solidFill>
                <a:latin typeface="Times New Roman" pitchFamily="18" charset="0"/>
                <a:cs typeface="Times New Roman" pitchFamily="18" charset="0"/>
              </a:rPr>
              <a:t>	- a través de un mayor desarrollo de la misión de la Iglesia. </a:t>
            </a:r>
          </a:p>
          <a:p>
            <a:pPr>
              <a:lnSpc>
                <a:spcPct val="85000"/>
              </a:lnSpc>
              <a:buFont typeface="Arial" charset="0"/>
              <a:buNone/>
            </a:pPr>
            <a:endParaRPr lang="es-ES_tradnl" sz="28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Toda </a:t>
            </a:r>
            <a:r>
              <a:rPr lang="es-ES_tradnl" sz="3200" b="1" smtClean="0">
                <a:solidFill>
                  <a:srgbClr val="FFFF00"/>
                </a:solidFill>
                <a:latin typeface="Times New Roman" pitchFamily="18" charset="0"/>
                <a:cs typeface="Times New Roman" pitchFamily="18" charset="0"/>
              </a:rPr>
              <a:t>iglesia particular</a:t>
            </a:r>
            <a:r>
              <a:rPr lang="es-ES_tradnl" sz="3200" smtClean="0">
                <a:solidFill>
                  <a:schemeClr val="bg1"/>
                </a:solidFill>
                <a:latin typeface="Times New Roman" pitchFamily="18" charset="0"/>
                <a:cs typeface="Times New Roman" pitchFamily="18" charset="0"/>
              </a:rPr>
              <a:t>,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(es decir, toda porción del pueblo de Dios que está en comunión en la fe, en los sacramentos, con su obispo –a través de la sucesión apostólica–, formada a imagen de la Iglesia universal y en comunión con toda la Iglesia) es católica.</a:t>
            </a:r>
            <a:endParaRPr lang="es-AR" smtClean="0">
              <a:latin typeface="Times New Roman" pitchFamily="18" charset="0"/>
              <a:cs typeface="Times New Roman" pitchFamily="18" charset="0"/>
            </a:endParaRPr>
          </a:p>
        </p:txBody>
      </p:sp>
      <p:sp>
        <p:nvSpPr>
          <p:cNvPr id="57351"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155575" y="-860425"/>
            <a:ext cx="137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1A5E5CDD-183E-4E58-8EC1-066FDF687CE5}" type="slidenum">
              <a:rPr lang="es-ES" smtClean="0"/>
              <a:pPr>
                <a:defRPr/>
              </a:pPr>
              <a:t>55</a:t>
            </a:fld>
            <a:endParaRPr lang="es-ES"/>
          </a:p>
        </p:txBody>
      </p:sp>
      <p:pic>
        <p:nvPicPr>
          <p:cNvPr id="57353" name="14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14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0798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16 Imagen" descr="cx1t7glh4bp3qib5r0epzf54cyb6gk1.jpg"/>
          <p:cNvPicPr>
            <a:picLocks noChangeAspect="1"/>
          </p:cNvPicPr>
          <p:nvPr/>
        </p:nvPicPr>
        <p:blipFill>
          <a:blip r:embed="rId4">
            <a:extLst>
              <a:ext uri="{28A0092B-C50C-407E-A947-70E740481C1C}">
                <a14:useLocalDpi xmlns:a14="http://schemas.microsoft.com/office/drawing/2010/main" val="0"/>
              </a:ext>
            </a:extLst>
          </a:blip>
          <a:srcRect l="6667" r="6668"/>
          <a:stretch>
            <a:fillRect/>
          </a:stretch>
        </p:blipFill>
        <p:spPr bwMode="auto">
          <a:xfrm>
            <a:off x="1504950" y="984250"/>
            <a:ext cx="4679950" cy="74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9 Marcador de contenido"/>
          <p:cNvSpPr>
            <a:spLocks noGrp="1"/>
          </p:cNvSpPr>
          <p:nvPr>
            <p:ph idx="1"/>
          </p:nvPr>
        </p:nvSpPr>
        <p:spPr>
          <a:xfrm>
            <a:off x="1576388" y="984250"/>
            <a:ext cx="4968875" cy="6337300"/>
          </a:xfrm>
        </p:spPr>
        <p:txBody>
          <a:bodyPr/>
          <a:lstStyle/>
          <a:p>
            <a:pPr>
              <a:lnSpc>
                <a:spcPct val="85000"/>
              </a:lnSpc>
            </a:pPr>
            <a:r>
              <a:rPr lang="es-ES_tradnl" sz="3200" smtClean="0">
                <a:solidFill>
                  <a:schemeClr val="bg1"/>
                </a:solidFill>
                <a:latin typeface="Times New Roman" pitchFamily="18" charset="0"/>
                <a:cs typeface="Times New Roman" pitchFamily="18" charset="0"/>
              </a:rPr>
              <a:t>Como su misión abarca toda la humanidad, cada hombre, de modos diversos, pertenece o al menos está ordenado a la unidad católica del Pueblo de Dios.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b="1" smtClean="0">
                <a:solidFill>
                  <a:srgbClr val="FFFF00"/>
                </a:solidFill>
                <a:latin typeface="Times New Roman" pitchFamily="18" charset="0"/>
                <a:cs typeface="Times New Roman" pitchFamily="18" charset="0"/>
              </a:rPr>
              <a:t>Está plenamente incorporado</a:t>
            </a:r>
            <a:r>
              <a:rPr lang="es-ES_tradnl" sz="3200" smtClean="0">
                <a:solidFill>
                  <a:schemeClr val="bg1"/>
                </a:solidFill>
                <a:latin typeface="Times New Roman" pitchFamily="18" charset="0"/>
                <a:cs typeface="Times New Roman" pitchFamily="18" charset="0"/>
              </a:rPr>
              <a:t> a la Iglesia quien, poseyendo el Espíritu de Cristo, se encuentra unido por los vínculos de la profesión de fe, de los sacramentos, del gobierno eclesiástico y de la comunión. </a:t>
            </a:r>
            <a:endParaRPr lang="es-AR" smtClean="0">
              <a:latin typeface="Times New Roman" pitchFamily="18" charset="0"/>
              <a:cs typeface="Times New Roman" pitchFamily="18" charset="0"/>
            </a:endParaRPr>
          </a:p>
        </p:txBody>
      </p:sp>
      <p:sp>
        <p:nvSpPr>
          <p:cNvPr id="58375"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155575" y="-860425"/>
            <a:ext cx="137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4F6C64D8-146F-497D-AE62-3D2B3E961DF9}" type="slidenum">
              <a:rPr lang="es-ES" smtClean="0"/>
              <a:pPr>
                <a:defRPr/>
              </a:pPr>
              <a:t>56</a:t>
            </a:fld>
            <a:endParaRPr lang="es-ES"/>
          </a:p>
        </p:txBody>
      </p:sp>
      <p:pic>
        <p:nvPicPr>
          <p:cNvPr id="58377" name="11 Imagen" descr="f3ksdrjrfkcdvr5yry6hz90wow1nm24.jpg"/>
          <p:cNvPicPr>
            <a:picLocks noChangeAspect="1"/>
          </p:cNvPicPr>
          <p:nvPr/>
        </p:nvPicPr>
        <p:blipFill>
          <a:blip r:embed="rId3">
            <a:extLst>
              <a:ext uri="{28A0092B-C50C-407E-A947-70E740481C1C}">
                <a14:useLocalDpi xmlns:a14="http://schemas.microsoft.com/office/drawing/2010/main" val="0"/>
              </a:ext>
            </a:extLst>
          </a:blip>
          <a:srcRect l="5333" r="6668"/>
          <a:stretch>
            <a:fillRect/>
          </a:stretch>
        </p:blipFill>
        <p:spPr bwMode="auto">
          <a:xfrm>
            <a:off x="6477000" y="984250"/>
            <a:ext cx="5324475"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10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10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45132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9 Marcador de contenido"/>
          <p:cNvSpPr>
            <a:spLocks noGrp="1"/>
          </p:cNvSpPr>
          <p:nvPr>
            <p:ph idx="1"/>
          </p:nvPr>
        </p:nvSpPr>
        <p:spPr>
          <a:xfrm>
            <a:off x="6977063" y="912813"/>
            <a:ext cx="4968875" cy="6337300"/>
          </a:xfrm>
        </p:spPr>
        <p:txBody>
          <a:bodyPr/>
          <a:lstStyle/>
          <a:p>
            <a:pPr>
              <a:lnSpc>
                <a:spcPct val="85000"/>
              </a:lnSpc>
            </a:pPr>
            <a:r>
              <a:rPr lang="es-ES_tradnl" sz="3200" smtClean="0">
                <a:solidFill>
                  <a:schemeClr val="bg1"/>
                </a:solidFill>
                <a:latin typeface="Times New Roman" pitchFamily="18" charset="0"/>
                <a:cs typeface="Times New Roman" pitchFamily="18" charset="0"/>
              </a:rPr>
              <a:t>Los católicos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que no perseveren en la caridad,</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aunque incorporados a la Iglesia,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le pertenecen con el cuerpo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pero no con el corazón.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Los bautizados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que no realizan plenamente dicha unidad católica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están en una cierta comunión, aunque imperfecta, con la Iglesia católica.</a:t>
            </a:r>
            <a:endParaRPr lang="es-AR" smtClean="0">
              <a:latin typeface="Times New Roman" pitchFamily="18" charset="0"/>
              <a:cs typeface="Times New Roman" pitchFamily="18" charset="0"/>
            </a:endParaRPr>
          </a:p>
        </p:txBody>
      </p:sp>
      <p:sp>
        <p:nvSpPr>
          <p:cNvPr id="59399"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155575" y="-860425"/>
            <a:ext cx="137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61DF98AD-6262-4451-85D3-0E7894C0AF7C}" type="slidenum">
              <a:rPr lang="es-ES" smtClean="0"/>
              <a:pPr>
                <a:defRPr/>
              </a:pPr>
              <a:t>57</a:t>
            </a:fld>
            <a:endParaRPr lang="es-ES"/>
          </a:p>
        </p:txBody>
      </p:sp>
      <p:pic>
        <p:nvPicPr>
          <p:cNvPr id="59401" name="Picture 11" descr="http://lh4.ggpht.com/-Zy6wK2SKUVI/Tb6pH6nmrQI/AAAAAAAACNA/zPyX7QWJBk4/s720/IMG_1518.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4950" y="984250"/>
            <a:ext cx="5291138"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12 Imagen" descr="9jgkdy580sqwb0ifpiy0n5pfvq0y0l7.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04950" y="4729163"/>
            <a:ext cx="5256213"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10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056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10 Imagen" descr="3fondos_animados.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05625" y="51609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9 Marcador de contenido"/>
          <p:cNvSpPr>
            <a:spLocks noGrp="1"/>
          </p:cNvSpPr>
          <p:nvPr>
            <p:ph idx="1"/>
          </p:nvPr>
        </p:nvSpPr>
        <p:spPr>
          <a:xfrm>
            <a:off x="1431925" y="1055688"/>
            <a:ext cx="5040313" cy="6337300"/>
          </a:xfrm>
        </p:spPr>
        <p:txBody>
          <a:bodyPr/>
          <a:lstStyle/>
          <a:p>
            <a:pPr>
              <a:lnSpc>
                <a:spcPct val="85000"/>
              </a:lnSpc>
            </a:pPr>
            <a:r>
              <a:rPr lang="es-ES_tradnl" sz="3200" smtClean="0">
                <a:solidFill>
                  <a:schemeClr val="bg1"/>
                </a:solidFill>
                <a:latin typeface="Times New Roman" pitchFamily="18" charset="0"/>
                <a:cs typeface="Times New Roman" pitchFamily="18" charset="0"/>
              </a:rPr>
              <a:t>La Iglesia es </a:t>
            </a:r>
            <a:r>
              <a:rPr lang="es-ES_tradnl" sz="3200" b="1" i="1" smtClean="0">
                <a:solidFill>
                  <a:srgbClr val="FFFF00"/>
                </a:solidFill>
                <a:latin typeface="Times New Roman" pitchFamily="18" charset="0"/>
                <a:cs typeface="Times New Roman" pitchFamily="18" charset="0"/>
              </a:rPr>
              <a:t>Apostólica</a:t>
            </a:r>
            <a:r>
              <a:rPr lang="es-ES_tradnl" sz="3200" b="1" smtClean="0">
                <a:solidFill>
                  <a:srgbClr val="FFFF00"/>
                </a:solidFill>
                <a:latin typeface="Times New Roman" pitchFamily="18" charset="0"/>
                <a:cs typeface="Times New Roman" pitchFamily="18" charset="0"/>
              </a:rPr>
              <a:t> </a:t>
            </a:r>
          </a:p>
          <a:p>
            <a:pPr>
              <a:lnSpc>
                <a:spcPct val="85000"/>
              </a:lnSpc>
              <a:buFont typeface="Arial" charset="0"/>
              <a:buNone/>
            </a:pPr>
            <a:r>
              <a:rPr lang="es-ES_tradnl" sz="3200" b="1" smtClean="0">
                <a:solidFill>
                  <a:srgbClr val="FFFF00"/>
                </a:solidFill>
                <a:latin typeface="Times New Roman" pitchFamily="18" charset="0"/>
                <a:cs typeface="Times New Roman" pitchFamily="18" charset="0"/>
              </a:rPr>
              <a:t>	</a:t>
            </a:r>
            <a:r>
              <a:rPr lang="es-ES_tradnl" sz="3200" b="1" smtClean="0">
                <a:solidFill>
                  <a:schemeClr val="bg1"/>
                </a:solidFill>
                <a:latin typeface="Times New Roman" pitchFamily="18" charset="0"/>
                <a:cs typeface="Times New Roman" pitchFamily="18" charset="0"/>
              </a:rPr>
              <a:t>- </a:t>
            </a:r>
            <a:r>
              <a:rPr lang="es-ES_tradnl" sz="3200" smtClean="0">
                <a:solidFill>
                  <a:schemeClr val="bg1"/>
                </a:solidFill>
                <a:latin typeface="Times New Roman" pitchFamily="18" charset="0"/>
                <a:cs typeface="Times New Roman" pitchFamily="18" charset="0"/>
              </a:rPr>
              <a:t>porque Cristo la ha edificado sobre los Apóstoles, testigos escogidos de su Resurrección y fundamento de su Iglesia; </a:t>
            </a: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 porque con la asistencia del Espíritu Santo, enseña, custodia y transmite fielmente el depósito de la fe recibido de los Apóstoles. </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También es </a:t>
            </a:r>
            <a:r>
              <a:rPr lang="es-ES_tradnl" sz="3200" b="1" smtClean="0">
                <a:solidFill>
                  <a:srgbClr val="FFFF00"/>
                </a:solidFill>
                <a:latin typeface="Times New Roman" pitchFamily="18" charset="0"/>
                <a:cs typeface="Times New Roman" pitchFamily="18" charset="0"/>
              </a:rPr>
              <a:t>apostólica </a:t>
            </a:r>
            <a:r>
              <a:rPr lang="es-ES_tradnl" sz="3200" smtClean="0">
                <a:solidFill>
                  <a:schemeClr val="bg1"/>
                </a:solidFill>
                <a:latin typeface="Times New Roman" pitchFamily="18" charset="0"/>
                <a:cs typeface="Times New Roman" pitchFamily="18" charset="0"/>
              </a:rPr>
              <a:t>por…</a:t>
            </a:r>
            <a:endParaRPr lang="es-AR" smtClean="0">
              <a:latin typeface="Times New Roman" pitchFamily="18" charset="0"/>
              <a:cs typeface="Times New Roman" pitchFamily="18" charset="0"/>
            </a:endParaRPr>
          </a:p>
        </p:txBody>
      </p:sp>
      <p:sp>
        <p:nvSpPr>
          <p:cNvPr id="60423"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155575" y="-860425"/>
            <a:ext cx="137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31E2F389-D36D-444E-A4E9-C7CFEF6AACF1}" type="slidenum">
              <a:rPr lang="es-ES" smtClean="0"/>
              <a:pPr>
                <a:defRPr/>
              </a:pPr>
              <a:t>58</a:t>
            </a:fld>
            <a:endParaRPr lang="es-ES"/>
          </a:p>
        </p:txBody>
      </p:sp>
      <p:pic>
        <p:nvPicPr>
          <p:cNvPr id="60425" name="Picture 11" descr="http://www.publimetro.com.mx/_internal/cimg!0/9jgkdy580sqwb0ifpiy0n5pfvq0y0l7.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69925" y="-1579563"/>
            <a:ext cx="5400675" cy="359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13" descr="http://www.publimetro.com.mx/_internal/cimg!0/2f3yyk5tsiwm9icga2a8e4uk2argvxo.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69925" y="-1593850"/>
            <a:ext cx="54006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Picture 11" descr="https://lh6.googleusercontent.com/-G-nP0USU420/Tb6pG3IE63I/AAAAAAAACM4/RgY0LWSh62U/s720/IMG_1516.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37313" y="984250"/>
            <a:ext cx="529272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8" name="Picture 13" descr="https://lh6.googleusercontent.com/-xDFAgAaAG9I/Tb6pKMs7WgI/AAAAAAAACNY/m5OLws5drJQ/s720/IMG_1526.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472238" y="4945063"/>
            <a:ext cx="5257800"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9" name="10 Imagen" descr="3fondos_animados.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60488"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0" name="10 Imagen" descr="3fondos_animados.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31925" y="72485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9 Marcador de contenido"/>
          <p:cNvSpPr>
            <a:spLocks noGrp="1"/>
          </p:cNvSpPr>
          <p:nvPr>
            <p:ph idx="1"/>
          </p:nvPr>
        </p:nvSpPr>
        <p:spPr>
          <a:xfrm>
            <a:off x="6761163" y="912813"/>
            <a:ext cx="5184775" cy="6337300"/>
          </a:xfrm>
        </p:spPr>
        <p:txBody>
          <a:bodyPr/>
          <a:lstStyle/>
          <a:p>
            <a:pPr>
              <a:lnSpc>
                <a:spcPct val="80000"/>
              </a:lnSpc>
              <a:buFont typeface="Arial" charset="0"/>
              <a:buNone/>
            </a:pPr>
            <a:r>
              <a:rPr lang="es-ES_tradnl" sz="3200" smtClean="0">
                <a:solidFill>
                  <a:schemeClr val="bg1"/>
                </a:solidFill>
              </a:rPr>
              <a:t>	</a:t>
            </a:r>
            <a:r>
              <a:rPr lang="es-ES_tradnl" sz="3200" smtClean="0">
                <a:solidFill>
                  <a:schemeClr val="bg1"/>
                </a:solidFill>
                <a:latin typeface="Times New Roman" pitchFamily="18" charset="0"/>
                <a:cs typeface="Times New Roman" pitchFamily="18" charset="0"/>
              </a:rPr>
              <a:t>- su estructura, </a:t>
            </a:r>
          </a:p>
          <a:p>
            <a:pPr>
              <a:lnSpc>
                <a:spcPct val="80000"/>
              </a:lnSpc>
              <a:buFont typeface="Arial" charset="0"/>
              <a:buNone/>
            </a:pPr>
            <a:r>
              <a:rPr lang="es-ES_tradnl" sz="3200" smtClean="0">
                <a:solidFill>
                  <a:schemeClr val="bg1"/>
                </a:solidFill>
                <a:latin typeface="Times New Roman" pitchFamily="18" charset="0"/>
                <a:cs typeface="Times New Roman" pitchFamily="18" charset="0"/>
              </a:rPr>
              <a:t>	- en cuanto es instruida, </a:t>
            </a:r>
          </a:p>
          <a:p>
            <a:pPr>
              <a:lnSpc>
                <a:spcPct val="80000"/>
              </a:lnSpc>
              <a:buFont typeface="Arial" charset="0"/>
              <a:buNone/>
            </a:pPr>
            <a:r>
              <a:rPr lang="es-ES_tradnl" sz="3200" smtClean="0">
                <a:solidFill>
                  <a:schemeClr val="bg1"/>
                </a:solidFill>
                <a:latin typeface="Times New Roman" pitchFamily="18" charset="0"/>
                <a:cs typeface="Times New Roman" pitchFamily="18" charset="0"/>
              </a:rPr>
              <a:t>	- santificada y </a:t>
            </a:r>
          </a:p>
          <a:p>
            <a:pPr>
              <a:lnSpc>
                <a:spcPct val="80000"/>
              </a:lnSpc>
              <a:buFont typeface="Arial" charset="0"/>
              <a:buNone/>
            </a:pPr>
            <a:r>
              <a:rPr lang="es-ES_tradnl" sz="3200" smtClean="0">
                <a:solidFill>
                  <a:schemeClr val="bg1"/>
                </a:solidFill>
                <a:latin typeface="Times New Roman" pitchFamily="18" charset="0"/>
                <a:cs typeface="Times New Roman" pitchFamily="18" charset="0"/>
              </a:rPr>
              <a:t>	- gobernada, </a:t>
            </a:r>
          </a:p>
          <a:p>
            <a:pPr>
              <a:lnSpc>
                <a:spcPct val="80000"/>
              </a:lnSpc>
              <a:buFont typeface="Arial" charset="0"/>
              <a:buNone/>
            </a:pPr>
            <a:r>
              <a:rPr lang="es-ES_tradnl" sz="3200" smtClean="0">
                <a:solidFill>
                  <a:schemeClr val="bg1"/>
                </a:solidFill>
                <a:latin typeface="Times New Roman" pitchFamily="18" charset="0"/>
                <a:cs typeface="Times New Roman" pitchFamily="18" charset="0"/>
              </a:rPr>
              <a:t>	- hasta la vuelta de Cristo, </a:t>
            </a:r>
          </a:p>
          <a:p>
            <a:pPr>
              <a:lnSpc>
                <a:spcPct val="80000"/>
              </a:lnSpc>
              <a:buFont typeface="Arial" charset="0"/>
              <a:buNone/>
            </a:pPr>
            <a:r>
              <a:rPr lang="es-ES_tradnl" sz="3200" smtClean="0">
                <a:solidFill>
                  <a:schemeClr val="bg1"/>
                </a:solidFill>
                <a:latin typeface="Times New Roman" pitchFamily="18" charset="0"/>
                <a:cs typeface="Times New Roman" pitchFamily="18" charset="0"/>
              </a:rPr>
              <a:t>	- por los Apóstoles y </a:t>
            </a:r>
          </a:p>
          <a:p>
            <a:pPr>
              <a:lnSpc>
                <a:spcPct val="80000"/>
              </a:lnSpc>
              <a:buFont typeface="Arial" charset="0"/>
              <a:buNone/>
            </a:pPr>
            <a:r>
              <a:rPr lang="es-ES_tradnl" sz="3200" smtClean="0">
                <a:solidFill>
                  <a:schemeClr val="bg1"/>
                </a:solidFill>
                <a:latin typeface="Times New Roman" pitchFamily="18" charset="0"/>
                <a:cs typeface="Times New Roman" pitchFamily="18" charset="0"/>
              </a:rPr>
              <a:t>	-sus sucesores, </a:t>
            </a:r>
          </a:p>
          <a:p>
            <a:pPr>
              <a:lnSpc>
                <a:spcPct val="80000"/>
              </a:lnSpc>
              <a:buFont typeface="Arial" charset="0"/>
              <a:buNone/>
            </a:pPr>
            <a:r>
              <a:rPr lang="es-ES_tradnl" sz="3200" smtClean="0">
                <a:solidFill>
                  <a:schemeClr val="bg1"/>
                </a:solidFill>
                <a:latin typeface="Times New Roman" pitchFamily="18" charset="0"/>
                <a:cs typeface="Times New Roman" pitchFamily="18" charset="0"/>
              </a:rPr>
              <a:t>	- los obispos,</a:t>
            </a:r>
          </a:p>
          <a:p>
            <a:pPr>
              <a:lnSpc>
                <a:spcPct val="80000"/>
              </a:lnSpc>
              <a:buFont typeface="Arial" charset="0"/>
              <a:buNone/>
            </a:pPr>
            <a:r>
              <a:rPr lang="es-ES_tradnl" sz="3200" smtClean="0">
                <a:solidFill>
                  <a:schemeClr val="bg1"/>
                </a:solidFill>
                <a:latin typeface="Times New Roman" pitchFamily="18" charset="0"/>
                <a:cs typeface="Times New Roman" pitchFamily="18" charset="0"/>
              </a:rPr>
              <a:t>	-  en comunión </a:t>
            </a:r>
          </a:p>
          <a:p>
            <a:pPr>
              <a:lnSpc>
                <a:spcPct val="80000"/>
              </a:lnSpc>
              <a:buFont typeface="Arial" charset="0"/>
              <a:buNone/>
            </a:pPr>
            <a:r>
              <a:rPr lang="es-ES_tradnl" sz="3200" smtClean="0">
                <a:solidFill>
                  <a:schemeClr val="bg1"/>
                </a:solidFill>
                <a:latin typeface="Times New Roman" pitchFamily="18" charset="0"/>
                <a:cs typeface="Times New Roman" pitchFamily="18" charset="0"/>
              </a:rPr>
              <a:t>	- con el sucesor de Pedro.</a:t>
            </a:r>
          </a:p>
          <a:p>
            <a:pPr>
              <a:lnSpc>
                <a:spcPct val="85000"/>
              </a:lnSpc>
              <a:buFont typeface="Arial" charset="0"/>
              <a:buNone/>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 </a:t>
            </a:r>
            <a:r>
              <a:rPr lang="es-ES_tradnl" sz="3200" b="1" smtClean="0">
                <a:solidFill>
                  <a:srgbClr val="FFFF00"/>
                </a:solidFill>
                <a:latin typeface="Times New Roman" pitchFamily="18" charset="0"/>
                <a:cs typeface="Times New Roman" pitchFamily="18" charset="0"/>
              </a:rPr>
              <a:t>La sucesión apostólica es </a:t>
            </a:r>
            <a:r>
              <a:rPr lang="es-ES_tradnl" sz="3200" smtClean="0">
                <a:solidFill>
                  <a:schemeClr val="bg1"/>
                </a:solidFill>
                <a:latin typeface="Times New Roman" pitchFamily="18" charset="0"/>
                <a:cs typeface="Times New Roman" pitchFamily="18" charset="0"/>
              </a:rPr>
              <a:t>la transmisión, mediante el sacramento del Orden, de la misión y la potestad de los Apóstoles a sus sucesores. </a:t>
            </a:r>
            <a:endParaRPr lang="es-AR" smtClean="0">
              <a:latin typeface="Times New Roman" pitchFamily="18" charset="0"/>
              <a:cs typeface="Times New Roman" pitchFamily="18" charset="0"/>
            </a:endParaRPr>
          </a:p>
        </p:txBody>
      </p:sp>
      <p:sp>
        <p:nvSpPr>
          <p:cNvPr id="61447"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155575" y="-860425"/>
            <a:ext cx="137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DD79C0DF-4D5A-4066-92C6-AD66F2060504}" type="slidenum">
              <a:rPr lang="es-ES" smtClean="0"/>
              <a:pPr>
                <a:defRPr/>
              </a:pPr>
              <a:t>59</a:t>
            </a:fld>
            <a:endParaRPr lang="es-ES"/>
          </a:p>
        </p:txBody>
      </p:sp>
      <p:pic>
        <p:nvPicPr>
          <p:cNvPr id="61449" name="Picture 11" descr="http://www.publimetro.com.mx/_internal/gxml!0/4dntvuhh2yeo4npyb3igdet73odaolf$16lbm48vi3rtwu0gj8ct55ivu0ox5j9.jpe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31925" y="5805488"/>
            <a:ext cx="5329238"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10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2600" y="62404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14 Imagen" descr="2f3yyk5tsiwm9icga2a8e4uk2argvx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31925" y="1128713"/>
            <a:ext cx="548005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9 Marcador de contenido"/>
          <p:cNvSpPr>
            <a:spLocks noGrp="1"/>
          </p:cNvSpPr>
          <p:nvPr>
            <p:ph idx="1"/>
          </p:nvPr>
        </p:nvSpPr>
        <p:spPr>
          <a:xfrm>
            <a:off x="7624763" y="839788"/>
            <a:ext cx="4176712"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Es el “otro” </a:t>
            </a:r>
            <a:r>
              <a:rPr lang="es-ES_tradnl" sz="3200" b="1" smtClean="0">
                <a:solidFill>
                  <a:srgbClr val="FFFF00"/>
                </a:solidFill>
                <a:latin typeface="Times New Roman" pitchFamily="18" charset="0"/>
                <a:cs typeface="Times New Roman" pitchFamily="18" charset="0"/>
              </a:rPr>
              <a:t>Paráclito </a:t>
            </a:r>
            <a:r>
              <a:rPr lang="es-ES_tradnl" sz="3200" smtClean="0">
                <a:solidFill>
                  <a:schemeClr val="bg1"/>
                </a:solidFill>
                <a:latin typeface="Times New Roman" pitchFamily="18" charset="0"/>
                <a:cs typeface="Times New Roman" pitchFamily="18" charset="0"/>
              </a:rPr>
              <a:t>(Consolador, Abogado) prometido por Cristo, que es el primer Paráclito (el texto griego habla de “otro” Paráclito y no de un paráclito “distinto” para señalar la comunión y continuidad entre Cristo y el Espíritu).</a:t>
            </a:r>
            <a:endParaRPr lang="es-AR" sz="3200" smtClean="0">
              <a:solidFill>
                <a:schemeClr val="bg1"/>
              </a:solidFill>
              <a:latin typeface="Times New Roman" pitchFamily="18" charset="0"/>
              <a:cs typeface="Times New Roman" pitchFamily="18" charset="0"/>
            </a:endParaRP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En el </a:t>
            </a:r>
            <a:r>
              <a:rPr lang="es-ES_tradnl" sz="3200" b="1" smtClean="0">
                <a:solidFill>
                  <a:srgbClr val="FFFF00"/>
                </a:solidFill>
                <a:latin typeface="Times New Roman" pitchFamily="18" charset="0"/>
                <a:cs typeface="Times New Roman" pitchFamily="18" charset="0"/>
              </a:rPr>
              <a:t>Símbolo</a:t>
            </a:r>
            <a:r>
              <a:rPr lang="es-ES_tradnl" sz="3200" smtClean="0">
                <a:solidFill>
                  <a:schemeClr val="bg1"/>
                </a:solidFill>
                <a:latin typeface="Times New Roman" pitchFamily="18" charset="0"/>
                <a:cs typeface="Times New Roman" pitchFamily="18" charset="0"/>
              </a:rPr>
              <a:t> Niceno-Constantinopolitano rezamos:</a:t>
            </a:r>
            <a:endParaRPr lang="es-ES" sz="3200" smtClean="0">
              <a:solidFill>
                <a:schemeClr val="bg1"/>
              </a:solidFill>
              <a:latin typeface="Times New Roman" pitchFamily="18" charset="0"/>
              <a:cs typeface="Times New Roman" pitchFamily="18" charset="0"/>
            </a:endParaRPr>
          </a:p>
        </p:txBody>
      </p:sp>
      <p:sp>
        <p:nvSpPr>
          <p:cNvPr id="717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6F91C06F-F559-4F7E-A0EF-F2197FBB80D5}" type="slidenum">
              <a:rPr lang="es-ES" smtClean="0"/>
              <a:pPr>
                <a:defRPr/>
              </a:pPr>
              <a:t>6</a:t>
            </a:fld>
            <a:endParaRPr lang="es-ES"/>
          </a:p>
        </p:txBody>
      </p:sp>
      <p:pic>
        <p:nvPicPr>
          <p:cNvPr id="717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68167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08863"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2" descr="http://reformadoreformandome.files.wordpress.com/2010/09/espiritu-santo.jpg"/>
          <p:cNvPicPr>
            <a:picLocks noChangeAspect="1" noChangeArrowheads="1"/>
          </p:cNvPicPr>
          <p:nvPr/>
        </p:nvPicPr>
        <p:blipFill>
          <a:blip r:embed="rId4" cstate="print"/>
          <a:srcRect l="4581" t="7052" r="6838" b="8322"/>
          <a:stretch>
            <a:fillRect/>
          </a:stretch>
        </p:blipFill>
        <p:spPr bwMode="auto">
          <a:xfrm>
            <a:off x="1497055" y="1632248"/>
            <a:ext cx="6264696" cy="64807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9 Marcador de contenido"/>
          <p:cNvSpPr>
            <a:spLocks noGrp="1"/>
          </p:cNvSpPr>
          <p:nvPr>
            <p:ph idx="1"/>
          </p:nvPr>
        </p:nvSpPr>
        <p:spPr>
          <a:xfrm>
            <a:off x="1576388" y="839788"/>
            <a:ext cx="4392612" cy="6337300"/>
          </a:xfrm>
        </p:spPr>
        <p:txBody>
          <a:bodyPr/>
          <a:lstStyle/>
          <a:p>
            <a:pPr>
              <a:lnSpc>
                <a:spcPct val="80000"/>
              </a:lnSpc>
            </a:pPr>
            <a:r>
              <a:rPr lang="es-ES_tradnl" sz="3200" smtClean="0">
                <a:solidFill>
                  <a:schemeClr val="bg1"/>
                </a:solidFill>
                <a:latin typeface="Times New Roman" pitchFamily="18" charset="0"/>
                <a:cs typeface="Times New Roman" pitchFamily="18" charset="0"/>
              </a:rPr>
              <a:t>Gracias a esta transmisión, la Iglesia se mantiene en comunión de fe y de vida con su origen.</a:t>
            </a:r>
          </a:p>
          <a:p>
            <a:pPr>
              <a:lnSpc>
                <a:spcPct val="80000"/>
              </a:lnSpc>
            </a:pPr>
            <a:endParaRPr lang="es-ES_tradnl" sz="3200" smtClean="0">
              <a:solidFill>
                <a:schemeClr val="bg1"/>
              </a:solidFill>
              <a:latin typeface="Times New Roman" pitchFamily="18" charset="0"/>
              <a:cs typeface="Times New Roman" pitchFamily="18" charset="0"/>
            </a:endParaRPr>
          </a:p>
          <a:p>
            <a:pPr>
              <a:lnSpc>
                <a:spcPct val="80000"/>
              </a:lnSpc>
            </a:pPr>
            <a:r>
              <a:rPr lang="es-ES_tradnl" sz="3200" smtClean="0">
                <a:solidFill>
                  <a:schemeClr val="bg1"/>
                </a:solidFill>
                <a:latin typeface="Times New Roman" pitchFamily="18" charset="0"/>
                <a:cs typeface="Times New Roman" pitchFamily="18" charset="0"/>
              </a:rPr>
              <a:t>Todos los miembros de la Iglesia participan, según las distintas funciones, de la misión recibida por los Apóstoles de llevar el Evangelio al mundo entero. </a:t>
            </a:r>
          </a:p>
          <a:p>
            <a:pPr>
              <a:lnSpc>
                <a:spcPct val="80000"/>
              </a:lnSpc>
            </a:pPr>
            <a:endParaRPr lang="es-ES_tradnl" sz="3200" smtClean="0">
              <a:solidFill>
                <a:schemeClr val="bg1"/>
              </a:solidFill>
              <a:latin typeface="Times New Roman" pitchFamily="18" charset="0"/>
              <a:cs typeface="Times New Roman" pitchFamily="18" charset="0"/>
            </a:endParaRPr>
          </a:p>
          <a:p>
            <a:pPr>
              <a:lnSpc>
                <a:spcPct val="80000"/>
              </a:lnSpc>
            </a:pPr>
            <a:r>
              <a:rPr lang="es-ES_tradnl" sz="3200" smtClean="0">
                <a:solidFill>
                  <a:schemeClr val="bg1"/>
                </a:solidFill>
                <a:latin typeface="Times New Roman" pitchFamily="18" charset="0"/>
                <a:cs typeface="Times New Roman" pitchFamily="18" charset="0"/>
              </a:rPr>
              <a:t>La vocación cristiana es, por su misma naturaleza, vocación al apostolado</a:t>
            </a:r>
            <a:endParaRPr lang="es-AR" smtClean="0">
              <a:latin typeface="Times New Roman" pitchFamily="18" charset="0"/>
              <a:cs typeface="Times New Roman" pitchFamily="18" charset="0"/>
            </a:endParaRPr>
          </a:p>
        </p:txBody>
      </p:sp>
      <p:sp>
        <p:nvSpPr>
          <p:cNvPr id="62471" name="AutoShape 11" descr="data:image/jpg;base64,/9j/4AAQSkZJRgABAQAAAQABAAD/2wCEAAkGBhQSERQUExQUFRQSEhQVEhIXFBUYFxUVFBIVFBUUFRQXHCYeFxkjGhQUHy8gIycpLCwsFR4xNTAqNSYrLCkBCQoKDgwOGg8PGiwcHBwpKSwpKSkpKSkpKSkpLCkpKSkpLCkpKSksLCwpKSksKSkpKSkpKSksKSkpLCwpLCwsKf/AABEIAL0AkAMBIgACEQEDEQH/xAAcAAABBQEBAQAAAAAAAAAAAAAFAgMEBgcBAAj/xABAEAABBAADBQYDBQUGBwAAAAABAAIDEQQSIQUGMUFREyJhcYGRMqHBQlJisdEHIzPh8BVTcnOSohQWJEOCg/H/xAAZAQADAQEBAAAAAAAAAAAAAAABAgMEAAX/xAAlEQACAgICAQQCAwAAAAAAAAAAAQIRAyESMUEEEyJhFFEjMnH/2gAMAwEAAhEDEQA/AMXXQE42O10xqdlDgS0ml2kAnAdUsFc7MroahYaFgLrikroYTwShG71SmtU+DY0rtQxx8Q0ke9J8bvTfcd8v1Q5oamCZGUk0ic2xpWjWN3sVDOGIXckdRFeE0WqaYk25idSFcSMGJxqUWr2RGwUetcK6SkF1LkBkhka6Y06F55SWNQwWLoFLudJJRFHcy4G2fVIYwuIAsk6AcbPIUirJRh/hozN+J/KM/dYebup8NOaAyOjZbWazOLSNREB+8I8b0Z6r0e1hGf3TGM/FWd/+p30AUB5LtdTxJJ4kniT4+KbgFlLx/YbJ0u0pH/E9zvEk/VNGQrroxV0fDvNSYW26zwb3j6LqQyJLcS6O8sjgRrQsJ9m1y7+K1snKyKd6PbRUJ5zCwK4uJXsoAHUNJ9+CWkNewg/ZbJf4LjmrWN1Xf4XcHeWhQnFYMtNEG+YrUeGvNPRGiDw6UrlsPZRxwIloOYKZITWbKLyOPPTnySSlw2dSZS4dkvdkofG7Kz8R6BW3bex8Nh8EA6jMdbFWCOIFcW8fyUObZc0mIyk9mGOAGhpgumgVz6DmfNRdsbBxD5HEMlcLOpabPiRy1vRK5cmtgqiuGCsv4ky6Pj4fnwCOS7t4n+6k0/A5CZAWuIOhBJIrmFpjJPomyQSrR+znduLHYp0U15WwveADVkFo16iiVbML+x+H7c8p8mtH52rburuHh8HL2kXaF5Y5hLn2Mpq9APBdFWF6Jey9x8LhvghiJB+IsBP+61QP2h/s9lxGLfPCYg17WWwktOZrcpqhVaBa9KdEE2k2+PDn5c1SSpCR+XZhW0N3J8BF2kjRnkOVrw4EMbzPXMaryvqq+JDwWm/tPfmwrf8APaf9rtFm7IdFOxpKmeDxlJvva0OmnJRWhSXxJrKjYKOMKkQzkCqBvqE0Ik4xKMP9pmDiSLqgK5Xqn44g+TK2jmaGt+g18UPfxU3Z2FLnWDlDRbn8mgHjpz8ErCuwlgsBchzlojh+J4Fjyb1J5Dx6KxbMxV3K6o4g5rYmgEnR2buD7TiQLPj6IJK9oDS4ERAfu4770h++7oD19AnRtBz+xLsoALn5aprWsoNaPDu16rNOLkh0yy72uZI0NiaWPgc5v+LswHUfxUTR8x0VE3ine2XMCQHgOHk4WfnYR7GYkuaXg06oZR50Y3H0oJveHZvbRwvibecOAaNa+1l06W5Li+LVnPrRA2VtP/o8RnBc89nkdfw983oq0RbjZ4g/yVkwOxpewe0Ru7+TLpxpxuuvBQJN35RE6UtprXZTfG+YpaISim6EaZ9BxPU7Cy94ahVDDFzjxJ9VYtmQZSLTY5uyk4UgvLwQXapphPUgf18kYkOiC7Zd3R6n5haJ9EYdmbftCN4Zv+a3T0KpEUOivm/ovDDT/uN+qpkUZrgo2VktkWSFNjDokMOeil4bYEkmoAA6lLYOID7FT9mbLY8PL35crTQsCzRI1J4WAPVE5d05QLFHyKHR7LkdIIw05iar/wC8PNBsPElsw7I5cjGtmYWd/Pwaebg4fDQrXXpqkY4NgaKaSCSWNNWXD7c1cwCKZ0Oqk4qZmHAijIc+x2kvIG9cvUDqouLwjQ6SJri4GPPZ/vG975ix6pUB6AcmKc91uNk8SjXaFsRGhqBrQCOBe63UhOEwZc7KBZPABHcdgJI2nO0iy0C/wjgE0qBFMVhgTCAecMrfPI/OFL2LtBzsDM0HvRHM09GuGR9KLs091g/HK3/XEP0Te6E37yVh+F8Tmn1pRlHTDdMVhd5JhA4B1COgBXJxN2UHxe8cr4zG53dc8uOnEn+anjZruwnfXdY9gcehzEUq2+NUxwi9gk2b1hhlk9QPdWLDg2P68EAxAp3t7hHcK+6KMWkUybCUg0QvaMdgaclJxu0WxttxA8FUtq74WO5oLIv0QyZvCBjxNsXtvY+eKi1vEca5IXHu4wDhH7IPjNvvdxcfdQv7bPVZHKb2bOCXZcMFuowmyGU3XTr7pbdlSOk+HucMvKupPVV3Z+3TlOt+Foxsnewg0DV+N37rvca7Qrx30DJN3p439yuPG9AOps8ETxDGuw8jmhjpGscHPDTRojMzjev0VowsrMQwg1mIIA66IJg93DFK8uFNDbI65eQV0+XRF/ZQ/wCzZnNzDCNLeuR36qA3E5HX2MYIuxlcONgj4vFaTDgXuc6UTlwcx3ZNqg2xpbeVKt7y4AmJssjMsjXZJDVB+mjxSskIwLsYguf3GtJYR3SQdDrRJNGldWwQ4eEPq2ihqSaN21wadDqT6LOIsYWOJGnzRl20AWuLsxByEtvunoQOWqDVHJk6TGtdO5xhbXbEZe9yjJNEEeJQbZW1GB8h7CMZYnm7f0rqp+DfmZnPN8jj6RV9UFwsYEUzvwhg83EfoVPindgZyTesHOOwZUjrcMz6JGvXqShWOxjX1kjayuhdr55iUy+JJbHSuoJdErs3SWyR+iINxQjjzHlwHih8Uo/r1UXb+IpoA4VfuseSW6NsY2wPtva7nk2fRV+fEnUevsnsQ6ydVDlZ4pUjRVLRBlxahy4i05OwXx9FFfGOF8FaKRlk2TMDj8h/NFYyCQ5jvTxVaLPFOQurg5dKKZyyNGg7DxL2utzqo3xPFaPhcayeMXrQp/jpxWI7LkJPxnqtT3JbY+LQtrgs6k4TSXkrljyhyHcU8xSCNsJyOByyjWzRIJrkqRvHI5kPZyOJlfJncLvKAKDVf94Nlva0lkuUdFnGK2YSSXSAkk8eNjja3pMyXa0VgxEovDh7bz70TvGyx1+goJc2zcoBu83DRS9mYYFrT914DuuV7a+h90JAQgMDcP8A+s+8kgr5NKE7Rj7OFjObyXu8OTR7An1Vqxez6GU/C0gO/wAMTQD7ucQqptQmR5d1PsOQHpSWCsMugIAklqmOgSOzpXM7NewUWUj09ih28cvePsjOFdbtOWire9kpa9y8tu5Hqw7K5Liu8RypRhO46cvT9VDmxRvRJGLVaG5Dcz9SfH53X0UNn2upP5J6acJLWEguA06+SvF0jLPbGtea5EdB4k/PRNunHPRPRSN42mESROwcvd051froAPRapuhK5uQNHNo41zH81mWz5Gih4rTNycQ3M3XmsOd7X+mxL+Nl32/EHMa0gd+Rgo+Dsx9dPmqLj9n55HhpA+Nwdx+Jwbdf+J1WibRmbRs1px5i+YPI/oqlMYmuJDvioVroGggBumg1K9bTPLj0VXbODrIAOFj8lzYOEzSZDQB1JPLLTvpXqjO1IWyAZSKF2eFfr6IY+QBuVmg5u+079B4JMiLIZ2/jg4hrPhHE/ecSST5amgq/Lhv5IxMzqorqCRKg0BJMKmDCi0rLUaaGk1itI0fZQ5qub144Sy5QAQ0ZfqjU+L7OE1xqgqZBPcne4krzErdnoxBeJ2Zl1J8ghstBGtry6/mq5PItEFZPI0hnEyp9mJLnNBdTQ0UOV9Ch8pToiusvE6lauKSMilsfxsQzOA4tojyUeBTsRBkZmJ1LAzzPP5UoOGCCegyVMO4CPh5rT9w8HcjT01WdbLi4LY9ycFljLvIArBNcppGuT44mGNpagqrYiDvaC/NWHaUwpBgvSiecugdLhyRr/Xh4eiiPwiLSOUOeSkzQ6A2JhUOSBFJTajvgtLQ1guSNRMbhy0WQaVo2ZsbO6zwRrE7KYW1SZRsRshRxte3K/UH04IDt7YsbJWOYT3Rwu+XVGMHJZTW8kHca4DzK8qS4yN8HZRNp8SgsrLRja8mpQg6laoEsnZBkYVKweJa1rg4nXpaTO1QzxV/7Iz3xY7icSXkcgOATuEYmQ1S4AhLqkGNt2y2buwZnhbXs+ARwtHgPmsj3MZcjfMfmtjm4en5LLhjeRl/VOopAbHalQZIkRkjtNugXppGGwRIwpl0RRwYVJkwgpdR1le/4bXVPN2c40R6qeMPqpEXRLxG5HYYMooLmIOikUoW0ictDmU3QOwbhYAFK2p/AcB91KjwhUoYawQeBC8nPB9myE0Y7tmElyHGGtVqeL3Ca915jXl9U/DuDhmjVrneZ/RKs6SKSUW7MXndelFOYbAGrKu28+7TIpTkFN0I66oFiow1tK6zWtE/a8gaWOkmNyXKUyDqrIk9F73MxFPb5hbRKbaPEX7rAN3sZTh5rcNh43tYGnmAAfbRQx/HI78lfULlBSPOGq5lTskWqXHEvUWzz2MBi84ClJdGoUhQORHfHRSIyn3NTfY0uHF2m5WWOCVSS5BnIkMipLLFIjhJKkNwynKHIKlRAEaWIlOEATOJcGi1lyYVFWOptspG+eE4O6ivms72o2loG8mPdJpyHAKjbahNrLiRvb+JWpQmsqnHDleGEK2WZGjuAkyuWqbh7co5XHR1LM4sGeiN7FxBY4eBWfJ+14NMNxpm4lnzXciH7vbUEsYviAjHZhehgyckebki4uiLlUObDUdEV7FMyxUtHZNOgSWFJU57bTL4ErHsjroKS40hmO242MkE6hAJa4XgjROhDcHbTV2iLSlTAzrlBxmHLlOXQEso89HJ0VPEbvZkH2humSfhWiALxjHRR/HRdZ2ZPLucfupn/AJUd90rXDhmnkPZc/wCCb0C72Psb3/oydu7DjpXyUvB7oOvgtNGEb0CWIQOSH45z9Qyu7F2S6OuVKyByTS8rQxqHRCcnLsXmTb9V1eKpYgjIElzUslQ8Zi8o4fNcEH7ZnyDQam1jO+u2ZO0J4ctFoe8u3nFvw1V63/JY5vDjDI/XqlsD0f/Z"/>
          <p:cNvSpPr>
            <a:spLocks noChangeAspect="1" noChangeArrowheads="1"/>
          </p:cNvSpPr>
          <p:nvPr/>
        </p:nvSpPr>
        <p:spPr bwMode="auto">
          <a:xfrm>
            <a:off x="155575" y="-860425"/>
            <a:ext cx="137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4" name="13 Marcador de número de diapositiva"/>
          <p:cNvSpPr>
            <a:spLocks noGrp="1"/>
          </p:cNvSpPr>
          <p:nvPr>
            <p:ph type="sldNum" sz="quarter" idx="12"/>
          </p:nvPr>
        </p:nvSpPr>
        <p:spPr/>
        <p:txBody>
          <a:bodyPr/>
          <a:lstStyle/>
          <a:p>
            <a:pPr>
              <a:defRPr/>
            </a:pPr>
            <a:fld id="{EE3A1506-302E-4E00-937E-E2AF98A2EB31}" type="slidenum">
              <a:rPr lang="es-ES" smtClean="0"/>
              <a:pPr>
                <a:defRPr/>
              </a:pPr>
              <a:t>60</a:t>
            </a:fld>
            <a:endParaRPr lang="es-ES"/>
          </a:p>
        </p:txBody>
      </p:sp>
      <p:pic>
        <p:nvPicPr>
          <p:cNvPr id="62473" name="11 Imagen" descr="m0rzvdpw9yubxoz533iv9yvvz3lnp4p.jpg"/>
          <p:cNvPicPr>
            <a:picLocks noChangeAspect="1"/>
          </p:cNvPicPr>
          <p:nvPr/>
        </p:nvPicPr>
        <p:blipFill>
          <a:blip r:embed="rId3">
            <a:extLst>
              <a:ext uri="{28A0092B-C50C-407E-A947-70E740481C1C}">
                <a14:useLocalDpi xmlns:a14="http://schemas.microsoft.com/office/drawing/2010/main" val="0"/>
              </a:ext>
            </a:extLst>
          </a:blip>
          <a:srcRect l="3999" r="4001"/>
          <a:stretch>
            <a:fillRect/>
          </a:stretch>
        </p:blipFill>
        <p:spPr bwMode="auto">
          <a:xfrm>
            <a:off x="6243638" y="1055688"/>
            <a:ext cx="5486400" cy="748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10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10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34321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10 Imagen" descr="3fondos_animados.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70326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8 Título"/>
          <p:cNvSpPr>
            <a:spLocks noGrp="1"/>
          </p:cNvSpPr>
          <p:nvPr>
            <p:ph type="title"/>
          </p:nvPr>
        </p:nvSpPr>
        <p:spPr>
          <a:xfrm>
            <a:off x="1287463" y="623888"/>
            <a:ext cx="10729912" cy="1600200"/>
          </a:xfrm>
        </p:spPr>
        <p:txBody>
          <a:bodyPr/>
          <a:lstStyle/>
          <a:p>
            <a:pPr algn="l"/>
            <a:r>
              <a:rPr lang="es-ES" sz="5000" b="1" i="1" smtClean="0">
                <a:solidFill>
                  <a:srgbClr val="FFFF00"/>
                </a:solidFill>
              </a:rPr>
              <a:t>Bibliografía básica</a:t>
            </a:r>
            <a:endParaRPr lang="es-AR" sz="5000" smtClean="0">
              <a:solidFill>
                <a:srgbClr val="FFFF00"/>
              </a:solidFill>
            </a:endParaRPr>
          </a:p>
        </p:txBody>
      </p:sp>
      <p:sp>
        <p:nvSpPr>
          <p:cNvPr id="10" name="9 Marcador de contenido"/>
          <p:cNvSpPr>
            <a:spLocks noGrp="1"/>
          </p:cNvSpPr>
          <p:nvPr>
            <p:ph idx="1"/>
          </p:nvPr>
        </p:nvSpPr>
        <p:spPr>
          <a:xfrm>
            <a:off x="1287463" y="1992313"/>
            <a:ext cx="10658475" cy="6337300"/>
          </a:xfrm>
        </p:spPr>
        <p:txBody>
          <a:bodyPr/>
          <a:lstStyle/>
          <a:p>
            <a:pPr>
              <a:buFont typeface="Arial" charset="0"/>
              <a:buNone/>
              <a:defRPr/>
            </a:pPr>
            <a:r>
              <a:rPr lang="es-ES_tradnl" sz="3200" b="1" i="1" dirty="0" smtClean="0">
                <a:solidFill>
                  <a:srgbClr val="FFFF00"/>
                </a:solidFill>
              </a:rPr>
              <a:t>Sobre la Iglesia</a:t>
            </a:r>
            <a:endParaRPr lang="es-AR" sz="3200" b="1" i="1" dirty="0" smtClean="0">
              <a:solidFill>
                <a:srgbClr val="FFFF00"/>
              </a:solidFill>
            </a:endParaRPr>
          </a:p>
          <a:p>
            <a:pPr>
              <a:defRPr/>
            </a:pPr>
            <a:r>
              <a:rPr lang="es-ES_tradnl" sz="3200" i="1" dirty="0" smtClean="0">
                <a:solidFill>
                  <a:schemeClr val="bg1"/>
                </a:solidFill>
              </a:rPr>
              <a:t>Catecismo de la Iglesia Católica, </a:t>
            </a:r>
            <a:r>
              <a:rPr lang="es-ES_tradnl" sz="3200" dirty="0" smtClean="0">
                <a:solidFill>
                  <a:schemeClr val="bg1"/>
                </a:solidFill>
              </a:rPr>
              <a:t>748-945</a:t>
            </a:r>
            <a:r>
              <a:rPr lang="es-ES_tradnl" sz="3200" i="1" dirty="0" smtClean="0">
                <a:solidFill>
                  <a:schemeClr val="bg1"/>
                </a:solidFill>
              </a:rPr>
              <a:t>. </a:t>
            </a:r>
            <a:endParaRPr lang="es-AR" sz="3200" dirty="0" smtClean="0">
              <a:solidFill>
                <a:schemeClr val="bg1"/>
              </a:solidFill>
            </a:endParaRPr>
          </a:p>
          <a:p>
            <a:pPr>
              <a:defRPr/>
            </a:pPr>
            <a:r>
              <a:rPr lang="es-ES_tradnl" sz="3200" i="1" dirty="0" smtClean="0">
                <a:solidFill>
                  <a:schemeClr val="bg1"/>
                </a:solidFill>
              </a:rPr>
              <a:t>Compendio del Catecismo de la Iglesia Católica, </a:t>
            </a:r>
            <a:r>
              <a:rPr lang="es-ES_tradnl" sz="3200" dirty="0" smtClean="0">
                <a:solidFill>
                  <a:schemeClr val="bg1"/>
                </a:solidFill>
              </a:rPr>
              <a:t>147-193.</a:t>
            </a:r>
            <a:endParaRPr lang="es-AR" sz="3200" dirty="0" smtClean="0">
              <a:solidFill>
                <a:schemeClr val="bg1"/>
              </a:solidFill>
            </a:endParaRPr>
          </a:p>
          <a:p>
            <a:pPr>
              <a:defRPr/>
            </a:pPr>
            <a:r>
              <a:rPr lang="es-ES_tradnl" sz="3200" cap="small" dirty="0" smtClean="0">
                <a:solidFill>
                  <a:schemeClr val="bg1"/>
                </a:solidFill>
              </a:rPr>
              <a:t>San </a:t>
            </a:r>
            <a:r>
              <a:rPr lang="es-ES_tradnl" sz="3200" cap="small" dirty="0" err="1" smtClean="0">
                <a:solidFill>
                  <a:schemeClr val="bg1"/>
                </a:solidFill>
              </a:rPr>
              <a:t>Josemaría</a:t>
            </a:r>
            <a:r>
              <a:rPr lang="es-ES_tradnl" sz="3200" dirty="0" smtClean="0">
                <a:solidFill>
                  <a:schemeClr val="bg1"/>
                </a:solidFill>
              </a:rPr>
              <a:t>, Homilía </a:t>
            </a:r>
            <a:r>
              <a:rPr lang="es-ES_tradnl" sz="3200" i="1" dirty="0" smtClean="0">
                <a:solidFill>
                  <a:schemeClr val="bg1"/>
                </a:solidFill>
              </a:rPr>
              <a:t>Lealtad a la Iglesia</a:t>
            </a:r>
            <a:r>
              <a:rPr lang="es-ES_tradnl" sz="3200" dirty="0" smtClean="0">
                <a:solidFill>
                  <a:schemeClr val="bg1"/>
                </a:solidFill>
              </a:rPr>
              <a:t> (4-VI-1972), en </a:t>
            </a:r>
            <a:r>
              <a:rPr lang="es-ES_tradnl" sz="3200" i="1" dirty="0" smtClean="0">
                <a:solidFill>
                  <a:schemeClr val="bg1"/>
                </a:solidFill>
              </a:rPr>
              <a:t>Amar a la Iglesia</a:t>
            </a:r>
            <a:r>
              <a:rPr lang="es-ES_tradnl" sz="3200" dirty="0" smtClean="0">
                <a:solidFill>
                  <a:schemeClr val="bg1"/>
                </a:solidFill>
              </a:rPr>
              <a:t>, Palabra, Madrid 1986, pp. 13-36.</a:t>
            </a:r>
            <a:endParaRPr lang="es-AR" sz="3200" dirty="0" smtClean="0">
              <a:solidFill>
                <a:schemeClr val="bg1"/>
              </a:solidFill>
            </a:endParaRPr>
          </a:p>
          <a:p>
            <a:pPr marL="480060" indent="-480060" algn="ctr">
              <a:buFont typeface="Arial" charset="0"/>
              <a:buNone/>
              <a:defRPr/>
            </a:pPr>
            <a:r>
              <a:rPr lang="es-ES" sz="3200" dirty="0" smtClean="0">
                <a:solidFill>
                  <a:srgbClr val="FFFF00"/>
                </a:solidFill>
                <a:latin typeface="Times New Roman" pitchFamily="18" charset="0"/>
                <a:cs typeface="Times New Roman" pitchFamily="18" charset="0"/>
              </a:rPr>
              <a:t>---------------------------x---------------------------</a:t>
            </a:r>
          </a:p>
          <a:p>
            <a:pPr marL="480060" indent="-480060">
              <a:buFont typeface="Arial" charset="0"/>
              <a:buNone/>
              <a:defRPr/>
            </a:pPr>
            <a:endParaRPr lang="es-ES" sz="3200" dirty="0" smtClean="0">
              <a:solidFill>
                <a:schemeClr val="bg1"/>
              </a:solidFill>
              <a:latin typeface="Times New Roman" pitchFamily="18" charset="0"/>
              <a:cs typeface="Times New Roman" pitchFamily="18" charset="0"/>
            </a:endParaRPr>
          </a:p>
          <a:p>
            <a:pPr marL="480060" indent="-480060" algn="ctr">
              <a:lnSpc>
                <a:spcPct val="75000"/>
              </a:lnSpc>
              <a:buFont typeface="Arial" charset="0"/>
              <a:buNone/>
              <a:defRPr/>
            </a:pPr>
            <a:r>
              <a:rPr lang="es-ES" sz="3200" dirty="0" smtClean="0">
                <a:solidFill>
                  <a:schemeClr val="bg1"/>
                </a:solidFill>
                <a:latin typeface="Times New Roman" pitchFamily="18" charset="0"/>
                <a:cs typeface="Times New Roman" pitchFamily="18" charset="0"/>
              </a:rPr>
              <a:t>	www.institutodeteologia.org</a:t>
            </a:r>
          </a:p>
          <a:p>
            <a:pPr marL="480060" indent="-480060" algn="ctr">
              <a:lnSpc>
                <a:spcPct val="75000"/>
              </a:lnSpc>
              <a:buFont typeface="Arial" charset="0"/>
              <a:buNone/>
              <a:defRPr/>
            </a:pPr>
            <a:r>
              <a:rPr lang="es-ES" sz="3200" dirty="0" smtClean="0">
                <a:solidFill>
                  <a:schemeClr val="bg1"/>
                </a:solidFill>
                <a:latin typeface="Times New Roman" pitchFamily="18" charset="0"/>
                <a:cs typeface="Times New Roman" pitchFamily="18" charset="0"/>
              </a:rPr>
              <a:t>	www.oracionesydevociones.info</a:t>
            </a:r>
          </a:p>
          <a:p>
            <a:pPr marL="480060" indent="-480060" algn="ctr">
              <a:lnSpc>
                <a:spcPct val="75000"/>
              </a:lnSpc>
              <a:buFont typeface="Arial" charset="0"/>
              <a:buNone/>
              <a:defRPr/>
            </a:pPr>
            <a:r>
              <a:rPr lang="es-ES" sz="3200" dirty="0" smtClean="0">
                <a:solidFill>
                  <a:schemeClr val="bg1"/>
                </a:solidFill>
                <a:latin typeface="Times New Roman" pitchFamily="18" charset="0"/>
                <a:cs typeface="Times New Roman" pitchFamily="18" charset="0"/>
              </a:rPr>
              <a:t>	www.encuentra.com</a:t>
            </a:r>
          </a:p>
          <a:p>
            <a:pPr marL="480060" indent="-480060" algn="ctr">
              <a:lnSpc>
                <a:spcPct val="75000"/>
              </a:lnSpc>
              <a:buFont typeface="Arial" charset="0"/>
              <a:buNone/>
              <a:defRPr/>
            </a:pPr>
            <a:endParaRPr lang="es-ES" sz="3200" dirty="0" smtClean="0">
              <a:solidFill>
                <a:schemeClr val="bg1"/>
              </a:solidFill>
              <a:latin typeface="Times New Roman" pitchFamily="18" charset="0"/>
              <a:cs typeface="Times New Roman" pitchFamily="18" charset="0"/>
            </a:endParaRPr>
          </a:p>
          <a:p>
            <a:pPr marL="480060" indent="-480060" algn="ctr">
              <a:lnSpc>
                <a:spcPct val="75000"/>
              </a:lnSpc>
              <a:buFont typeface="Arial" charset="0"/>
              <a:buNone/>
              <a:defRPr/>
            </a:pPr>
            <a:r>
              <a:rPr lang="es-ES" sz="3200" dirty="0" smtClean="0">
                <a:solidFill>
                  <a:schemeClr val="bg1"/>
                </a:solidFill>
                <a:latin typeface="Times New Roman" pitchFamily="18" charset="0"/>
                <a:cs typeface="Times New Roman" pitchFamily="18" charset="0"/>
              </a:rPr>
              <a:t>	juanmariagallardo@gmail.com</a:t>
            </a:r>
          </a:p>
          <a:p>
            <a:pPr marL="480060" indent="-480060" algn="ctr">
              <a:lnSpc>
                <a:spcPct val="75000"/>
              </a:lnSpc>
              <a:buFont typeface="Arial" charset="0"/>
              <a:buNone/>
              <a:defRPr/>
            </a:pPr>
            <a:r>
              <a:rPr lang="es-ES" sz="3200" dirty="0" smtClean="0">
                <a:solidFill>
                  <a:schemeClr val="bg1"/>
                </a:solidFill>
                <a:latin typeface="Times New Roman" pitchFamily="18" charset="0"/>
                <a:cs typeface="Times New Roman" pitchFamily="18" charset="0"/>
              </a:rPr>
              <a:t>	secretariaifti@gmail.com</a:t>
            </a:r>
            <a:endParaRPr lang="es-AR" sz="3200" dirty="0" smtClean="0">
              <a:solidFill>
                <a:schemeClr val="bg1"/>
              </a:solidFill>
              <a:latin typeface="Times New Roman" pitchFamily="18" charset="0"/>
              <a:cs typeface="Times New Roman" pitchFamily="18" charset="0"/>
            </a:endParaRPr>
          </a:p>
          <a:p>
            <a:pPr marL="480060" indent="-480060">
              <a:defRPr/>
            </a:pPr>
            <a:endParaRPr lang="es-AR" dirty="0"/>
          </a:p>
        </p:txBody>
      </p:sp>
      <p:sp>
        <p:nvSpPr>
          <p:cNvPr id="8" name="7 Marcador de número de diapositiva"/>
          <p:cNvSpPr>
            <a:spLocks noGrp="1"/>
          </p:cNvSpPr>
          <p:nvPr>
            <p:ph type="sldNum" sz="quarter" idx="12"/>
          </p:nvPr>
        </p:nvSpPr>
        <p:spPr/>
        <p:txBody>
          <a:bodyPr/>
          <a:lstStyle/>
          <a:p>
            <a:pPr>
              <a:defRPr/>
            </a:pPr>
            <a:fld id="{A6EBA741-C585-40AF-8906-E3BAF8EF924B}" type="slidenum">
              <a:rPr lang="es-ES" smtClean="0"/>
              <a:pPr>
                <a:defRPr/>
              </a:pPr>
              <a:t>61</a:t>
            </a:fld>
            <a:endParaRPr lang="es-E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9 Marcador de contenido"/>
          <p:cNvSpPr>
            <a:spLocks noGrp="1"/>
          </p:cNvSpPr>
          <p:nvPr>
            <p:ph idx="1"/>
          </p:nvPr>
        </p:nvSpPr>
        <p:spPr>
          <a:xfrm>
            <a:off x="1287463" y="1487488"/>
            <a:ext cx="10658475" cy="6337300"/>
          </a:xfrm>
        </p:spPr>
        <p:txBody>
          <a:bodyPr/>
          <a:lstStyle/>
          <a:p>
            <a:pPr algn="ctr">
              <a:lnSpc>
                <a:spcPct val="80000"/>
              </a:lnSpc>
              <a:buFont typeface="Arial" charset="0"/>
              <a:buNone/>
            </a:pPr>
            <a:endParaRPr lang="es-ES" sz="3200" dirty="0" smtClean="0">
              <a:solidFill>
                <a:srgbClr val="FFFF00"/>
              </a:solidFill>
              <a:latin typeface="Times New Roman" pitchFamily="18" charset="0"/>
              <a:cs typeface="Times New Roman" pitchFamily="18" charset="0"/>
            </a:endParaRPr>
          </a:p>
          <a:p>
            <a:pPr marL="480060" indent="-480060" algn="ctr">
              <a:lnSpc>
                <a:spcPct val="80000"/>
              </a:lnSpc>
              <a:buNone/>
              <a:defRPr/>
            </a:pPr>
            <a:r>
              <a:rPr lang="es-AR" sz="3200" b="1" dirty="0">
                <a:solidFill>
                  <a:schemeClr val="bg1"/>
                </a:solidFill>
                <a:effectLst>
                  <a:outerShdw blurRad="38100" dist="38100" dir="2700000" algn="tl">
                    <a:srgbClr val="000000">
                      <a:alpha val="43137"/>
                    </a:srgbClr>
                  </a:outerShdw>
                </a:effectLst>
              </a:rPr>
              <a:t>Presentación de estudio</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para que los asistentes puedan estudiar </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los contenidos  de la clase y para que, </a:t>
            </a:r>
            <a:br>
              <a:rPr lang="es-AR" sz="3200" b="1" dirty="0">
                <a:solidFill>
                  <a:schemeClr val="bg1"/>
                </a:solidFill>
                <a:effectLst>
                  <a:outerShdw blurRad="38100" dist="38100" dir="2700000" algn="tl">
                    <a:srgbClr val="000000">
                      <a:alpha val="43137"/>
                    </a:srgbClr>
                  </a:outerShdw>
                </a:effectLst>
              </a:rPr>
            </a:br>
            <a:r>
              <a:rPr lang="es-AR" sz="3200" b="1" dirty="0">
                <a:solidFill>
                  <a:schemeClr val="bg1"/>
                </a:solidFill>
                <a:effectLst>
                  <a:outerShdw blurRad="38100" dist="38100" dir="2700000" algn="tl">
                    <a:srgbClr val="000000">
                      <a:alpha val="43137"/>
                    </a:srgbClr>
                  </a:outerShdw>
                </a:effectLst>
              </a:rPr>
              <a:t>quien quiera utilizarla, pueda  modificarla </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según su propio estilo</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P. </a:t>
            </a:r>
            <a:r>
              <a:rPr lang="es-AR" sz="3200" b="1" dirty="0" err="1">
                <a:solidFill>
                  <a:schemeClr val="bg1"/>
                </a:solidFill>
                <a:effectLst>
                  <a:outerShdw blurRad="38100" dist="38100" dir="2700000" algn="tl">
                    <a:srgbClr val="000000">
                      <a:alpha val="43137"/>
                    </a:srgbClr>
                  </a:outerShdw>
                </a:effectLst>
              </a:rPr>
              <a:t>JMG</a:t>
            </a:r>
            <a:endParaRPr lang="es-AR" sz="3200" dirty="0">
              <a:solidFill>
                <a:schemeClr val="bg1"/>
              </a:solidFill>
              <a:latin typeface="Times New Roman" pitchFamily="18" charset="0"/>
              <a:cs typeface="Times New Roman" pitchFamily="18" charset="0"/>
            </a:endParaRPr>
          </a:p>
          <a:p>
            <a:pPr algn="ctr">
              <a:lnSpc>
                <a:spcPct val="80000"/>
              </a:lnSpc>
              <a:buFont typeface="Arial" charset="0"/>
              <a:buNone/>
            </a:pPr>
            <a:endParaRPr lang="es-ES" sz="3200" dirty="0" smtClean="0">
              <a:solidFill>
                <a:srgbClr val="FFFF00"/>
              </a:solidFill>
              <a:latin typeface="Times New Roman" pitchFamily="18" charset="0"/>
              <a:cs typeface="Times New Roman" pitchFamily="18" charset="0"/>
            </a:endParaRPr>
          </a:p>
          <a:p>
            <a:pPr>
              <a:lnSpc>
                <a:spcPct val="80000"/>
              </a:lnSpc>
              <a:buFont typeface="Arial" charset="0"/>
              <a:buNone/>
            </a:pPr>
            <a:endParaRPr lang="es-ES" sz="3200" dirty="0" smtClean="0">
              <a:solidFill>
                <a:schemeClr val="bg1"/>
              </a:solidFill>
              <a:latin typeface="Times New Roman" pitchFamily="18" charset="0"/>
              <a:cs typeface="Times New Roman" pitchFamily="18" charset="0"/>
            </a:endParaRPr>
          </a:p>
          <a:p>
            <a:pPr algn="ctr">
              <a:lnSpc>
                <a:spcPct val="80000"/>
              </a:lnSpc>
              <a:buFont typeface="Arial" charset="0"/>
              <a:buNone/>
            </a:pPr>
            <a:r>
              <a:rPr lang="es-ES" sz="3200" dirty="0" smtClean="0">
                <a:solidFill>
                  <a:schemeClr val="bg1"/>
                </a:solidFill>
                <a:latin typeface="Times New Roman" pitchFamily="18" charset="0"/>
                <a:cs typeface="Times New Roman" pitchFamily="18" charset="0"/>
              </a:rPr>
              <a:t>	</a:t>
            </a:r>
            <a:r>
              <a:rPr lang="es-ES" sz="3200" dirty="0" err="1" smtClean="0">
                <a:solidFill>
                  <a:schemeClr val="bg1"/>
                </a:solidFill>
                <a:latin typeface="Times New Roman" pitchFamily="18" charset="0"/>
                <a:cs typeface="Times New Roman" pitchFamily="18" charset="0"/>
              </a:rPr>
              <a:t>www.institutodeteologia.org</a:t>
            </a: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r>
              <a:rPr lang="es-ES" sz="3200" dirty="0" smtClean="0">
                <a:solidFill>
                  <a:schemeClr val="bg1"/>
                </a:solidFill>
                <a:latin typeface="Times New Roman" pitchFamily="18" charset="0"/>
                <a:cs typeface="Times New Roman" pitchFamily="18" charset="0"/>
              </a:rPr>
              <a:t>	</a:t>
            </a:r>
            <a:r>
              <a:rPr lang="es-ES" sz="3200" dirty="0" err="1" smtClean="0">
                <a:solidFill>
                  <a:schemeClr val="bg1"/>
                </a:solidFill>
                <a:latin typeface="Times New Roman" pitchFamily="18" charset="0"/>
                <a:cs typeface="Times New Roman" pitchFamily="18" charset="0"/>
              </a:rPr>
              <a:t>www.oracionesydevociones.info</a:t>
            </a: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r>
              <a:rPr lang="es-ES" sz="3200" dirty="0" smtClean="0">
                <a:solidFill>
                  <a:schemeClr val="bg1"/>
                </a:solidFill>
                <a:latin typeface="Times New Roman" pitchFamily="18" charset="0"/>
                <a:cs typeface="Times New Roman" pitchFamily="18" charset="0"/>
              </a:rPr>
              <a:t>	</a:t>
            </a:r>
            <a:r>
              <a:rPr lang="es-ES" sz="3200" dirty="0" err="1" smtClean="0">
                <a:solidFill>
                  <a:schemeClr val="bg1"/>
                </a:solidFill>
                <a:latin typeface="Times New Roman" pitchFamily="18" charset="0"/>
                <a:cs typeface="Times New Roman" pitchFamily="18" charset="0"/>
              </a:rPr>
              <a:t>www.encuentra.com</a:t>
            </a: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r>
              <a:rPr lang="es-ES" sz="3200" dirty="0" smtClean="0">
                <a:solidFill>
                  <a:schemeClr val="bg1"/>
                </a:solidFill>
                <a:latin typeface="Times New Roman" pitchFamily="18" charset="0"/>
                <a:cs typeface="Times New Roman" pitchFamily="18" charset="0"/>
              </a:rPr>
              <a:t>	</a:t>
            </a:r>
            <a:r>
              <a:rPr lang="es-ES" sz="3200" dirty="0" err="1" smtClean="0">
                <a:solidFill>
                  <a:schemeClr val="bg1"/>
                </a:solidFill>
                <a:latin typeface="Times New Roman" pitchFamily="18" charset="0"/>
                <a:cs typeface="Times New Roman" pitchFamily="18" charset="0"/>
              </a:rPr>
              <a:t>juanmariagallardo@gmail.com</a:t>
            </a:r>
            <a:endParaRPr lang="es-ES" sz="3200" dirty="0" smtClean="0">
              <a:solidFill>
                <a:schemeClr val="bg1"/>
              </a:solidFill>
              <a:latin typeface="Times New Roman" pitchFamily="18" charset="0"/>
              <a:cs typeface="Times New Roman" pitchFamily="18" charset="0"/>
            </a:endParaRPr>
          </a:p>
          <a:p>
            <a:pPr algn="ctr">
              <a:lnSpc>
                <a:spcPct val="75000"/>
              </a:lnSpc>
              <a:buFont typeface="Arial" charset="0"/>
              <a:buNone/>
            </a:pPr>
            <a:r>
              <a:rPr lang="es-ES" sz="3200" dirty="0" smtClean="0">
                <a:solidFill>
                  <a:schemeClr val="bg1"/>
                </a:solidFill>
                <a:latin typeface="Times New Roman" pitchFamily="18" charset="0"/>
                <a:cs typeface="Times New Roman" pitchFamily="18" charset="0"/>
              </a:rPr>
              <a:t>	</a:t>
            </a:r>
            <a:endParaRPr lang="es-AR" dirty="0" smtClean="0"/>
          </a:p>
        </p:txBody>
      </p:sp>
      <p:sp>
        <p:nvSpPr>
          <p:cNvPr id="8" name="7 Marcador de número de diapositiva"/>
          <p:cNvSpPr>
            <a:spLocks noGrp="1"/>
          </p:cNvSpPr>
          <p:nvPr>
            <p:ph type="sldNum" sz="quarter" idx="12"/>
          </p:nvPr>
        </p:nvSpPr>
        <p:spPr/>
        <p:txBody>
          <a:bodyPr/>
          <a:lstStyle/>
          <a:p>
            <a:pPr>
              <a:defRPr/>
            </a:pPr>
            <a:fld id="{E71E9ED5-04FC-4341-B75B-355E4316DBAB}" type="slidenum">
              <a:rPr lang="es-ES" smtClean="0"/>
              <a:pPr>
                <a:defRPr/>
              </a:pPr>
              <a:t>62</a:t>
            </a:fld>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9 Marcador de contenido"/>
          <p:cNvSpPr>
            <a:spLocks noGrp="1"/>
          </p:cNvSpPr>
          <p:nvPr>
            <p:ph idx="1"/>
          </p:nvPr>
        </p:nvSpPr>
        <p:spPr>
          <a:xfrm>
            <a:off x="1431925" y="984250"/>
            <a:ext cx="4681538" cy="6335713"/>
          </a:xfrm>
        </p:spPr>
        <p:txBody>
          <a:bodyPr/>
          <a:lstStyle/>
          <a:p>
            <a:pPr>
              <a:lnSpc>
                <a:spcPct val="85000"/>
              </a:lnSpc>
            </a:pPr>
            <a:r>
              <a:rPr lang="es-AR" sz="3200" i="1" smtClean="0">
                <a:solidFill>
                  <a:schemeClr val="bg1"/>
                </a:solidFill>
              </a:rPr>
              <a:t>Creo en el Espíritu Santo, Señor y dador de vida,</a:t>
            </a:r>
            <a:r>
              <a:rPr lang="es-AR" sz="3200" smtClean="0">
                <a:solidFill>
                  <a:schemeClr val="bg1"/>
                </a:solidFill>
              </a:rPr>
              <a:t> que procede del Padre y del Hijo, que con el Padre y el Hijo recibe una misma adoración y gloria, </a:t>
            </a:r>
            <a:br>
              <a:rPr lang="es-AR" sz="3200" smtClean="0">
                <a:solidFill>
                  <a:schemeClr val="bg1"/>
                </a:solidFill>
              </a:rPr>
            </a:br>
            <a:r>
              <a:rPr lang="es-AR" sz="3200" smtClean="0">
                <a:solidFill>
                  <a:schemeClr val="bg1"/>
                </a:solidFill>
              </a:rPr>
              <a:t>y que habló por </a:t>
            </a:r>
            <a:br>
              <a:rPr lang="es-AR" sz="3200" smtClean="0">
                <a:solidFill>
                  <a:schemeClr val="bg1"/>
                </a:solidFill>
              </a:rPr>
            </a:br>
            <a:r>
              <a:rPr lang="es-AR" sz="3200" smtClean="0">
                <a:solidFill>
                  <a:schemeClr val="bg1"/>
                </a:solidFill>
              </a:rPr>
              <a:t>los profetas.</a:t>
            </a:r>
          </a:p>
          <a:p>
            <a:pPr>
              <a:lnSpc>
                <a:spcPct val="85000"/>
              </a:lnSpc>
            </a:pPr>
            <a:endParaRPr lang="es-AR" sz="3200" smtClean="0">
              <a:solidFill>
                <a:schemeClr val="bg1"/>
              </a:solidFill>
            </a:endParaRPr>
          </a:p>
          <a:p>
            <a:pPr>
              <a:lnSpc>
                <a:spcPct val="85000"/>
              </a:lnSpc>
            </a:pPr>
            <a:r>
              <a:rPr lang="es-AR" sz="3200" smtClean="0">
                <a:solidFill>
                  <a:schemeClr val="bg1"/>
                </a:solidFill>
              </a:rPr>
              <a:t> </a:t>
            </a:r>
            <a:r>
              <a:rPr lang="es-ES_tradnl" sz="3200" smtClean="0">
                <a:solidFill>
                  <a:schemeClr val="bg1"/>
                </a:solidFill>
                <a:latin typeface="Times New Roman" pitchFamily="18" charset="0"/>
                <a:cs typeface="Times New Roman" pitchFamily="18" charset="0"/>
              </a:rPr>
              <a:t>En esta frase los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Padres del Concilio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de Constantinopla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(381) quisieron </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utilizar algunas de</a:t>
            </a:r>
            <a:br>
              <a:rPr lang="es-ES_tradnl" sz="3200" smtClean="0">
                <a:solidFill>
                  <a:schemeClr val="bg1"/>
                </a:solidFill>
                <a:latin typeface="Times New Roman" pitchFamily="18" charset="0"/>
                <a:cs typeface="Times New Roman" pitchFamily="18" charset="0"/>
              </a:rPr>
            </a:br>
            <a:r>
              <a:rPr lang="es-ES_tradnl" sz="3200" smtClean="0">
                <a:solidFill>
                  <a:schemeClr val="bg1"/>
                </a:solidFill>
                <a:latin typeface="Times New Roman" pitchFamily="18" charset="0"/>
                <a:cs typeface="Times New Roman" pitchFamily="18" charset="0"/>
              </a:rPr>
              <a:t> las expresiones bíblicas con las que se nombraba al Espíritu. </a:t>
            </a:r>
            <a:endParaRPr lang="es-ES" sz="3200" smtClean="0">
              <a:solidFill>
                <a:schemeClr val="bg1"/>
              </a:solidFill>
              <a:latin typeface="Times New Roman" pitchFamily="18" charset="0"/>
              <a:cs typeface="Times New Roman" pitchFamily="18" charset="0"/>
            </a:endParaRPr>
          </a:p>
        </p:txBody>
      </p:sp>
      <p:sp>
        <p:nvSpPr>
          <p:cNvPr id="819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167353ED-6AEE-47AD-B367-03AE7C750FD3}" type="slidenum">
              <a:rPr lang="es-ES" smtClean="0"/>
              <a:pPr>
                <a:defRPr/>
              </a:pPr>
              <a:t>7</a:t>
            </a:fld>
            <a:endParaRPr lang="es-ES"/>
          </a:p>
        </p:txBody>
      </p:sp>
      <p:pic>
        <p:nvPicPr>
          <p:cNvPr id="820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53054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2" descr="http://fatherjohn.files.wordpress.com/2007/03/full-holy-spirit-window.jpg"/>
          <p:cNvPicPr>
            <a:picLocks noChangeAspect="1" noChangeArrowheads="1"/>
          </p:cNvPicPr>
          <p:nvPr/>
        </p:nvPicPr>
        <p:blipFill>
          <a:blip r:embed="rId4" cstate="print"/>
          <a:srcRect l="6670" r="12172"/>
          <a:stretch>
            <a:fillRect/>
          </a:stretch>
        </p:blipFill>
        <p:spPr bwMode="auto">
          <a:xfrm>
            <a:off x="5206037" y="1704256"/>
            <a:ext cx="6651011" cy="61926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9 Marcador de contenido"/>
          <p:cNvSpPr>
            <a:spLocks noGrp="1"/>
          </p:cNvSpPr>
          <p:nvPr>
            <p:ph idx="1"/>
          </p:nvPr>
        </p:nvSpPr>
        <p:spPr>
          <a:xfrm>
            <a:off x="7192963" y="1055688"/>
            <a:ext cx="475297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Al decir que es “</a:t>
            </a:r>
            <a:r>
              <a:rPr lang="es-ES_tradnl" sz="3200" b="1" smtClean="0">
                <a:solidFill>
                  <a:srgbClr val="FFFF00"/>
                </a:solidFill>
                <a:latin typeface="Times New Roman" pitchFamily="18" charset="0"/>
                <a:cs typeface="Times New Roman" pitchFamily="18" charset="0"/>
              </a:rPr>
              <a:t>dador de vida</a:t>
            </a:r>
            <a:r>
              <a:rPr lang="es-ES_tradnl" sz="3200" smtClean="0">
                <a:solidFill>
                  <a:schemeClr val="bg1"/>
                </a:solidFill>
                <a:latin typeface="Times New Roman" pitchFamily="18" charset="0"/>
                <a:cs typeface="Times New Roman" pitchFamily="18" charset="0"/>
              </a:rPr>
              <a:t>” se referían al don de la vida divina dado al hombre. Por ser </a:t>
            </a:r>
            <a:r>
              <a:rPr lang="es-ES_tradnl" sz="3200" b="1" smtClean="0">
                <a:solidFill>
                  <a:srgbClr val="FFFF00"/>
                </a:solidFill>
                <a:latin typeface="Times New Roman" pitchFamily="18" charset="0"/>
                <a:cs typeface="Times New Roman" pitchFamily="18" charset="0"/>
              </a:rPr>
              <a:t>Señor y dador de vida</a:t>
            </a:r>
            <a:r>
              <a:rPr lang="es-ES_tradnl" sz="3200" smtClean="0">
                <a:solidFill>
                  <a:schemeClr val="bg1"/>
                </a:solidFill>
                <a:latin typeface="Times New Roman" pitchFamily="18" charset="0"/>
                <a:cs typeface="Times New Roman" pitchFamily="18" charset="0"/>
              </a:rPr>
              <a:t>, es Dios con el Padre y el Hijo y recibe por tanto la misma adoración que las otras dos Personas divinas.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buFont typeface="Arial" charset="0"/>
              <a:buNone/>
            </a:pPr>
            <a:r>
              <a:rPr lang="es-ES_tradnl" sz="3200" smtClean="0">
                <a:solidFill>
                  <a:schemeClr val="bg1"/>
                </a:solidFill>
                <a:latin typeface="Times New Roman" pitchFamily="18" charset="0"/>
                <a:cs typeface="Times New Roman" pitchFamily="18" charset="0"/>
              </a:rPr>
              <a:t>            Al final, también han querido señalar </a:t>
            </a:r>
            <a:r>
              <a:rPr lang="es-ES_tradnl" sz="3200" b="1" smtClean="0">
                <a:solidFill>
                  <a:schemeClr val="bg1"/>
                </a:solidFill>
                <a:latin typeface="Times New Roman" pitchFamily="18" charset="0"/>
                <a:cs typeface="Times New Roman" pitchFamily="18" charset="0"/>
              </a:rPr>
              <a:t>la misión</a:t>
            </a:r>
            <a:r>
              <a:rPr lang="es-ES_tradnl" sz="3200" smtClean="0">
                <a:solidFill>
                  <a:schemeClr val="bg1"/>
                </a:solidFill>
                <a:latin typeface="Times New Roman" pitchFamily="18" charset="0"/>
                <a:cs typeface="Times New Roman" pitchFamily="18" charset="0"/>
              </a:rPr>
              <a:t> que el Espíritu realiza entre los hombres: </a:t>
            </a:r>
            <a:r>
              <a:rPr lang="es-ES_tradnl" sz="3200" b="1" smtClean="0">
                <a:solidFill>
                  <a:srgbClr val="FFFF00"/>
                </a:solidFill>
                <a:latin typeface="Times New Roman" pitchFamily="18" charset="0"/>
                <a:cs typeface="Times New Roman" pitchFamily="18" charset="0"/>
              </a:rPr>
              <a:t>habló por los profetas. </a:t>
            </a:r>
            <a:endParaRPr lang="es-ES" sz="3200" b="1" smtClean="0">
              <a:solidFill>
                <a:srgbClr val="FFFF00"/>
              </a:solidFill>
              <a:latin typeface="Times New Roman" pitchFamily="18" charset="0"/>
              <a:cs typeface="Times New Roman" pitchFamily="18" charset="0"/>
            </a:endParaRPr>
          </a:p>
        </p:txBody>
      </p:sp>
      <p:sp>
        <p:nvSpPr>
          <p:cNvPr id="922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F4573FB9-51E2-4B8F-BB22-460D223C7D49}" type="slidenum">
              <a:rPr lang="es-ES" smtClean="0"/>
              <a:pPr>
                <a:defRPr/>
              </a:pPr>
              <a:t>8</a:t>
            </a:fld>
            <a:endParaRPr lang="es-ES"/>
          </a:p>
        </p:txBody>
      </p:sp>
      <p:pic>
        <p:nvPicPr>
          <p:cNvPr id="922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5425" y="57372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8" name="Picture 2" descr="http://www.caminando-con-jesus.org/oraciones/alespiritu_archivos/image005.jpg"/>
          <p:cNvPicPr>
            <a:picLocks noChangeAspect="1" noChangeArrowheads="1"/>
          </p:cNvPicPr>
          <p:nvPr/>
        </p:nvPicPr>
        <p:blipFill>
          <a:blip r:embed="rId4" cstate="print"/>
          <a:srcRect t="4000" r="7949"/>
          <a:stretch>
            <a:fillRect/>
          </a:stretch>
        </p:blipFill>
        <p:spPr bwMode="auto">
          <a:xfrm>
            <a:off x="1432248" y="1776264"/>
            <a:ext cx="6204598" cy="63367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9 Marcador de contenido"/>
          <p:cNvSpPr>
            <a:spLocks noGrp="1"/>
          </p:cNvSpPr>
          <p:nvPr>
            <p:ph idx="1"/>
          </p:nvPr>
        </p:nvSpPr>
        <p:spPr>
          <a:xfrm>
            <a:off x="1504950" y="912813"/>
            <a:ext cx="4175125" cy="6335712"/>
          </a:xfrm>
        </p:spPr>
        <p:txBody>
          <a:bodyPr/>
          <a:lstStyle/>
          <a:p>
            <a:pPr>
              <a:lnSpc>
                <a:spcPct val="85000"/>
              </a:lnSpc>
            </a:pPr>
            <a:r>
              <a:rPr lang="es-ES_tradnl" sz="3200" smtClean="0">
                <a:solidFill>
                  <a:schemeClr val="bg1"/>
                </a:solidFill>
                <a:latin typeface="Times New Roman" pitchFamily="18" charset="0"/>
                <a:cs typeface="Times New Roman" pitchFamily="18" charset="0"/>
              </a:rPr>
              <a:t>Los </a:t>
            </a:r>
            <a:r>
              <a:rPr lang="es-ES_tradnl" sz="3200" b="1" smtClean="0">
                <a:solidFill>
                  <a:srgbClr val="FFFF00"/>
                </a:solidFill>
                <a:latin typeface="Times New Roman" pitchFamily="18" charset="0"/>
                <a:cs typeface="Times New Roman" pitchFamily="18" charset="0"/>
              </a:rPr>
              <a:t>profetas</a:t>
            </a:r>
            <a:r>
              <a:rPr lang="es-ES_tradnl" sz="3200" smtClean="0">
                <a:solidFill>
                  <a:schemeClr val="bg1"/>
                </a:solidFill>
                <a:latin typeface="Times New Roman" pitchFamily="18" charset="0"/>
                <a:cs typeface="Times New Roman" pitchFamily="18" charset="0"/>
              </a:rPr>
              <a:t> son aquéllos que hablaron en nombre de Dios movidos por el Espíritu para mover a la conversión a su pueblo. </a:t>
            </a:r>
          </a:p>
          <a:p>
            <a:pPr>
              <a:lnSpc>
                <a:spcPct val="85000"/>
              </a:lnSpc>
            </a:pPr>
            <a:endParaRPr lang="es-ES_tradnl"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latin typeface="Times New Roman" pitchFamily="18" charset="0"/>
                <a:cs typeface="Times New Roman" pitchFamily="18" charset="0"/>
              </a:rPr>
              <a:t>La obra reveladora del Espíritu en las </a:t>
            </a:r>
            <a:r>
              <a:rPr lang="es-ES_tradnl" sz="3200" b="1" smtClean="0">
                <a:solidFill>
                  <a:srgbClr val="FFFF00"/>
                </a:solidFill>
                <a:latin typeface="Times New Roman" pitchFamily="18" charset="0"/>
                <a:cs typeface="Times New Roman" pitchFamily="18" charset="0"/>
              </a:rPr>
              <a:t>profecías</a:t>
            </a:r>
            <a:r>
              <a:rPr lang="es-ES_tradnl" sz="3200" smtClean="0">
                <a:solidFill>
                  <a:schemeClr val="bg1"/>
                </a:solidFill>
                <a:latin typeface="Times New Roman" pitchFamily="18" charset="0"/>
                <a:cs typeface="Times New Roman" pitchFamily="18" charset="0"/>
              </a:rPr>
              <a:t> del Antiguo Testamento encuentra su plenitud en el misterio de Jesucristo, la Palabra definitiva de Dios.</a:t>
            </a:r>
            <a:endParaRPr lang="es-ES" sz="3200" smtClean="0">
              <a:solidFill>
                <a:schemeClr val="bg1"/>
              </a:solidFill>
              <a:latin typeface="Times New Roman" pitchFamily="18" charset="0"/>
              <a:cs typeface="Times New Roman" pitchFamily="18" charset="0"/>
            </a:endParaRPr>
          </a:p>
        </p:txBody>
      </p:sp>
      <p:sp>
        <p:nvSpPr>
          <p:cNvPr id="1024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5AF2D8EB-80BC-4084-B24B-3DF1194ACC7F}" type="slidenum">
              <a:rPr lang="es-ES" smtClean="0"/>
              <a:pPr>
                <a:defRPr/>
              </a:pPr>
              <a:t>9</a:t>
            </a:fld>
            <a:endParaRPr lang="es-ES"/>
          </a:p>
        </p:txBody>
      </p:sp>
      <p:pic>
        <p:nvPicPr>
          <p:cNvPr id="1024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48006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2" descr="http://i3.ytimg.com/vi/urFsehBIqH8/0.jpg"/>
          <p:cNvPicPr>
            <a:picLocks noChangeAspect="1" noChangeArrowheads="1"/>
          </p:cNvPicPr>
          <p:nvPr/>
        </p:nvPicPr>
        <p:blipFill>
          <a:blip r:embed="rId4" cstate="print"/>
          <a:srcRect l="25830" t="17628" r="26291" b="18305"/>
          <a:stretch>
            <a:fillRect/>
          </a:stretch>
        </p:blipFill>
        <p:spPr bwMode="auto">
          <a:xfrm rot="5400000">
            <a:off x="6756789" y="700196"/>
            <a:ext cx="4104457" cy="45284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3" descr="http://monblog.ch/uploads/200804021728224/colombe-esprit.jpeg"/>
          <p:cNvPicPr>
            <a:picLocks noChangeAspect="1" noChangeArrowheads="1"/>
          </p:cNvPicPr>
          <p:nvPr/>
        </p:nvPicPr>
        <p:blipFill>
          <a:blip r:embed="rId5" cstate="print"/>
          <a:srcRect/>
          <a:stretch>
            <a:fillRect/>
          </a:stretch>
        </p:blipFill>
        <p:spPr bwMode="auto">
          <a:xfrm>
            <a:off x="6398084" y="5304657"/>
            <a:ext cx="4978968" cy="33123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6980</TotalTime>
  <Words>2057</Words>
  <Application>Microsoft Office PowerPoint</Application>
  <PresentationFormat>Papel A3 (297 x 420 mm)</PresentationFormat>
  <Paragraphs>417</Paragraphs>
  <Slides>62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62</vt:i4>
      </vt:variant>
    </vt:vector>
  </HeadingPairs>
  <TitlesOfParts>
    <vt:vector size="68" baseType="lpstr">
      <vt:lpstr>Arial</vt:lpstr>
      <vt:lpstr>Calibri</vt:lpstr>
      <vt:lpstr>Bernard MT Condensed</vt:lpstr>
      <vt:lpstr>Times New Roman</vt:lpstr>
      <vt:lpstr>Elephant</vt:lpstr>
      <vt:lpstr>Tema de Office</vt:lpstr>
      <vt:lpstr>La FE cristiana</vt:lpstr>
      <vt:lpstr>Presentación de PowerPoint</vt:lpstr>
      <vt:lpstr>1. Creo en el Espíritu Santo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2.1. La revelación de la Iglesia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2.2. La misión de la Iglesia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2.3. Las propiedades de la Iglesia:          una, santa, católica, apostólica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 básica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jmgallardo</dc:creator>
  <cp:lastModifiedBy>jmgallardo</cp:lastModifiedBy>
  <cp:revision>46</cp:revision>
  <dcterms:created xsi:type="dcterms:W3CDTF">2010-08-10T14:04:34Z</dcterms:created>
  <dcterms:modified xsi:type="dcterms:W3CDTF">2011-09-16T15:00:34Z</dcterms:modified>
</cp:coreProperties>
</file>