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95" r:id="rId3"/>
    <p:sldId id="296" r:id="rId4"/>
    <p:sldId id="305" r:id="rId5"/>
    <p:sldId id="306" r:id="rId6"/>
    <p:sldId id="307" r:id="rId7"/>
    <p:sldId id="308" r:id="rId8"/>
    <p:sldId id="309" r:id="rId9"/>
    <p:sldId id="310" r:id="rId10"/>
    <p:sldId id="311" r:id="rId11"/>
    <p:sldId id="312" r:id="rId12"/>
    <p:sldId id="313" r:id="rId13"/>
    <p:sldId id="302" r:id="rId14"/>
    <p:sldId id="314" r:id="rId15"/>
    <p:sldId id="315" r:id="rId16"/>
    <p:sldId id="316" r:id="rId17"/>
    <p:sldId id="317" r:id="rId18"/>
    <p:sldId id="318" r:id="rId19"/>
    <p:sldId id="319" r:id="rId20"/>
    <p:sldId id="303" r:id="rId21"/>
    <p:sldId id="320" r:id="rId22"/>
    <p:sldId id="321" r:id="rId23"/>
    <p:sldId id="322" r:id="rId24"/>
    <p:sldId id="323" r:id="rId25"/>
    <p:sldId id="304" r:id="rId26"/>
    <p:sldId id="324" r:id="rId27"/>
    <p:sldId id="325" r:id="rId28"/>
    <p:sldId id="326" r:id="rId29"/>
    <p:sldId id="327" r:id="rId30"/>
    <p:sldId id="328" r:id="rId31"/>
    <p:sldId id="329" r:id="rId32"/>
    <p:sldId id="330" r:id="rId33"/>
    <p:sldId id="331" r:id="rId34"/>
    <p:sldId id="333" r:id="rId35"/>
    <p:sldId id="301" r:id="rId36"/>
    <p:sldId id="334" r:id="rId37"/>
  </p:sldIdLst>
  <p:sldSz cx="12801600" cy="9601200" type="A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Arial" charset="0"/>
      </a:defRPr>
    </a:lvl1pPr>
    <a:lvl2pPr marL="639763" indent="-182563" algn="l" rtl="0" fontAlgn="base">
      <a:spcBef>
        <a:spcPct val="0"/>
      </a:spcBef>
      <a:spcAft>
        <a:spcPct val="0"/>
      </a:spcAft>
      <a:defRPr kern="1200">
        <a:solidFill>
          <a:schemeClr val="tx1"/>
        </a:solidFill>
        <a:latin typeface="Arial" charset="0"/>
        <a:ea typeface="+mn-ea"/>
        <a:cs typeface="Arial" charset="0"/>
      </a:defRPr>
    </a:lvl2pPr>
    <a:lvl3pPr marL="1279525" indent="-365125" algn="l" rtl="0" fontAlgn="base">
      <a:spcBef>
        <a:spcPct val="0"/>
      </a:spcBef>
      <a:spcAft>
        <a:spcPct val="0"/>
      </a:spcAft>
      <a:defRPr kern="1200">
        <a:solidFill>
          <a:schemeClr val="tx1"/>
        </a:solidFill>
        <a:latin typeface="Arial" charset="0"/>
        <a:ea typeface="+mn-ea"/>
        <a:cs typeface="Arial" charset="0"/>
      </a:defRPr>
    </a:lvl3pPr>
    <a:lvl4pPr marL="1919288" indent="-547688" algn="l" rtl="0" fontAlgn="base">
      <a:spcBef>
        <a:spcPct val="0"/>
      </a:spcBef>
      <a:spcAft>
        <a:spcPct val="0"/>
      </a:spcAft>
      <a:defRPr kern="1200">
        <a:solidFill>
          <a:schemeClr val="tx1"/>
        </a:solidFill>
        <a:latin typeface="Arial" charset="0"/>
        <a:ea typeface="+mn-ea"/>
        <a:cs typeface="Arial" charset="0"/>
      </a:defRPr>
    </a:lvl4pPr>
    <a:lvl5pPr marL="2559050" indent="-73025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593" autoAdjust="0"/>
    <p:restoredTop sz="94760" autoAdjust="0"/>
  </p:normalViewPr>
  <p:slideViewPr>
    <p:cSldViewPr>
      <p:cViewPr>
        <p:scale>
          <a:sx n="50" d="100"/>
          <a:sy n="50" d="100"/>
        </p:scale>
        <p:origin x="-1380" y="-174"/>
      </p:cViewPr>
      <p:guideLst>
        <p:guide orient="horz" pos="3024"/>
        <p:guide pos="4032"/>
      </p:guideLst>
    </p:cSldViewPr>
  </p:slideViewPr>
  <p:notesTextViewPr>
    <p:cViewPr>
      <p:scale>
        <a:sx n="100" d="100"/>
        <a:sy n="100" d="100"/>
      </p:scale>
      <p:origin x="0" y="0"/>
    </p:cViewPr>
  </p:notesTextViewPr>
  <p:sorterViewPr>
    <p:cViewPr>
      <p:scale>
        <a:sx n="66" d="100"/>
        <a:sy n="66" d="100"/>
      </p:scale>
      <p:origin x="0" y="381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cs typeface="Arial" charset="0"/>
              </a:defRPr>
            </a:lvl1pPr>
          </a:lstStyle>
          <a:p>
            <a:pPr>
              <a:defRPr/>
            </a:pPr>
            <a:fld id="{97CDA9EB-AEB9-46C4-99C6-F8A0A387EA62}" type="datetimeFigureOut">
              <a:rPr lang="es-AR"/>
              <a:pPr>
                <a:defRPr/>
              </a:pPr>
              <a:t>16/09/2011</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AR" noProof="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noProof="0" smtClean="0"/>
              <a:t>Haga clic para modificar el estilo de texto del patrón</a:t>
            </a:r>
          </a:p>
          <a:p>
            <a:pPr lvl="1"/>
            <a:r>
              <a:rPr lang="es-ES" noProof="0" smtClean="0"/>
              <a:t>Segundo nivel</a:t>
            </a:r>
          </a:p>
          <a:p>
            <a:pPr lvl="2"/>
            <a:r>
              <a:rPr lang="es-ES" noProof="0" smtClean="0"/>
              <a:t>Tercer nivel</a:t>
            </a:r>
          </a:p>
          <a:p>
            <a:pPr lvl="3"/>
            <a:r>
              <a:rPr lang="es-ES" noProof="0" smtClean="0"/>
              <a:t>Cuarto nivel</a:t>
            </a:r>
          </a:p>
          <a:p>
            <a:pPr lvl="4"/>
            <a:r>
              <a:rPr lang="es-ES" noProof="0" smtClean="0"/>
              <a:t>Quinto nivel</a:t>
            </a:r>
            <a:endParaRPr lang="es-AR" noProof="0"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0BD8DB7A-28A5-4FEB-8B97-1A0CAAB4E36D}" type="slidenum">
              <a:rPr lang="es-AR"/>
              <a:pPr>
                <a:defRPr/>
              </a:pPr>
              <a:t>‹Nº›</a:t>
            </a:fld>
            <a:endParaRPr lang="es-AR"/>
          </a:p>
        </p:txBody>
      </p:sp>
    </p:spTree>
    <p:extLst>
      <p:ext uri="{BB962C8B-B14F-4D97-AF65-F5344CB8AC3E}">
        <p14:creationId xmlns:p14="http://schemas.microsoft.com/office/powerpoint/2010/main" val="14580211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960120" y="2982596"/>
            <a:ext cx="10881360" cy="205803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640080" indent="0" algn="ctr">
              <a:buNone/>
              <a:defRPr>
                <a:solidFill>
                  <a:schemeClr val="tx1">
                    <a:tint val="75000"/>
                  </a:schemeClr>
                </a:solidFill>
              </a:defRPr>
            </a:lvl2pPr>
            <a:lvl3pPr marL="1280160" indent="0" algn="ctr">
              <a:buNone/>
              <a:defRPr>
                <a:solidFill>
                  <a:schemeClr val="tx1">
                    <a:tint val="75000"/>
                  </a:schemeClr>
                </a:solidFill>
              </a:defRPr>
            </a:lvl3pPr>
            <a:lvl4pPr marL="1920240" indent="0" algn="ctr">
              <a:buNone/>
              <a:defRPr>
                <a:solidFill>
                  <a:schemeClr val="tx1">
                    <a:tint val="75000"/>
                  </a:schemeClr>
                </a:solidFill>
              </a:defRPr>
            </a:lvl4pPr>
            <a:lvl5pPr marL="2560320" indent="0" algn="ctr">
              <a:buNone/>
              <a:defRPr>
                <a:solidFill>
                  <a:schemeClr val="tx1">
                    <a:tint val="75000"/>
                  </a:schemeClr>
                </a:solidFill>
              </a:defRPr>
            </a:lvl5pPr>
            <a:lvl6pPr marL="3200400" indent="0" algn="ctr">
              <a:buNone/>
              <a:defRPr>
                <a:solidFill>
                  <a:schemeClr val="tx1">
                    <a:tint val="75000"/>
                  </a:schemeClr>
                </a:solidFill>
              </a:defRPr>
            </a:lvl6pPr>
            <a:lvl7pPr marL="3840480" indent="0" algn="ctr">
              <a:buNone/>
              <a:defRPr>
                <a:solidFill>
                  <a:schemeClr val="tx1">
                    <a:tint val="75000"/>
                  </a:schemeClr>
                </a:solidFill>
              </a:defRPr>
            </a:lvl7pPr>
            <a:lvl8pPr marL="4480560" indent="0" algn="ctr">
              <a:buNone/>
              <a:defRPr>
                <a:solidFill>
                  <a:schemeClr val="tx1">
                    <a:tint val="75000"/>
                  </a:schemeClr>
                </a:solidFill>
              </a:defRPr>
            </a:lvl8pPr>
            <a:lvl9pPr marL="512064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lvl1pPr>
              <a:defRPr/>
            </a:lvl1pPr>
          </a:lstStyle>
          <a:p>
            <a:pPr>
              <a:defRPr/>
            </a:pPr>
            <a:fld id="{B3E9E551-21BC-4842-8092-59A89F4B1E1E}"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A11DA6AA-2B4F-45AA-8BF8-294C1A700119}" type="slidenum">
              <a:rPr lang="es-ES"/>
              <a:pPr>
                <a:defRPr/>
              </a:pPr>
              <a:t>‹Nº›</a:t>
            </a:fld>
            <a:endParaRPr lang="es-ES"/>
          </a:p>
        </p:txBody>
      </p:sp>
    </p:spTree>
    <p:extLst>
      <p:ext uri="{BB962C8B-B14F-4D97-AF65-F5344CB8AC3E}">
        <p14:creationId xmlns:p14="http://schemas.microsoft.com/office/powerpoint/2010/main" val="1087439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A17B685-CD6F-4C16-9F6B-48E5DAD85FDD}"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49FD5414-DE9A-41B7-9630-2A846C9E50B0}" type="slidenum">
              <a:rPr lang="es-ES"/>
              <a:pPr>
                <a:defRPr/>
              </a:pPr>
              <a:t>‹Nº›</a:t>
            </a:fld>
            <a:endParaRPr lang="es-ES"/>
          </a:p>
        </p:txBody>
      </p:sp>
    </p:spTree>
    <p:extLst>
      <p:ext uri="{BB962C8B-B14F-4D97-AF65-F5344CB8AC3E}">
        <p14:creationId xmlns:p14="http://schemas.microsoft.com/office/powerpoint/2010/main" val="1494192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9281160" y="384494"/>
            <a:ext cx="2880360" cy="819213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640080" y="384494"/>
            <a:ext cx="8427720" cy="819213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B90E0727-CC4C-4E8C-852C-FA2D5C465B74}"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0755F449-3C17-4B27-9B61-E4CAB2C45B6E}" type="slidenum">
              <a:rPr lang="es-ES"/>
              <a:pPr>
                <a:defRPr/>
              </a:pPr>
              <a:t>‹Nº›</a:t>
            </a:fld>
            <a:endParaRPr lang="es-ES"/>
          </a:p>
        </p:txBody>
      </p:sp>
    </p:spTree>
    <p:extLst>
      <p:ext uri="{BB962C8B-B14F-4D97-AF65-F5344CB8AC3E}">
        <p14:creationId xmlns:p14="http://schemas.microsoft.com/office/powerpoint/2010/main" val="1186018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lvl1pPr>
              <a:defRPr/>
            </a:lvl1pPr>
          </a:lstStyle>
          <a:p>
            <a:pPr>
              <a:defRPr/>
            </a:pPr>
            <a:fld id="{C22D725B-CC6A-4112-8AA5-D94C5D7ECAAC}"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84A4975D-11F7-47E5-9C1F-425497C08403}" type="slidenum">
              <a:rPr lang="es-ES"/>
              <a:pPr>
                <a:defRPr/>
              </a:pPr>
              <a:t>‹Nº›</a:t>
            </a:fld>
            <a:endParaRPr lang="es-ES"/>
          </a:p>
        </p:txBody>
      </p:sp>
    </p:spTree>
    <p:extLst>
      <p:ext uri="{BB962C8B-B14F-4D97-AF65-F5344CB8AC3E}">
        <p14:creationId xmlns:p14="http://schemas.microsoft.com/office/powerpoint/2010/main" val="23828336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011238" y="6169661"/>
            <a:ext cx="10881360" cy="1906905"/>
          </a:xfrm>
        </p:spPr>
        <p:txBody>
          <a:bodyPr anchor="t"/>
          <a:lstStyle>
            <a:lvl1pPr algn="l">
              <a:defRPr sz="56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011238" y="4069399"/>
            <a:ext cx="10881360" cy="2100262"/>
          </a:xfrm>
        </p:spPr>
        <p:txBody>
          <a:bodyPr anchor="b"/>
          <a:lstStyle>
            <a:lvl1pPr marL="0" indent="0">
              <a:buNone/>
              <a:defRPr sz="2800">
                <a:solidFill>
                  <a:schemeClr val="tx1">
                    <a:tint val="75000"/>
                  </a:schemeClr>
                </a:solidFill>
              </a:defRPr>
            </a:lvl1pPr>
            <a:lvl2pPr marL="640080" indent="0">
              <a:buNone/>
              <a:defRPr sz="2500">
                <a:solidFill>
                  <a:schemeClr val="tx1">
                    <a:tint val="75000"/>
                  </a:schemeClr>
                </a:solidFill>
              </a:defRPr>
            </a:lvl2pPr>
            <a:lvl3pPr marL="1280160" indent="0">
              <a:buNone/>
              <a:defRPr sz="2200">
                <a:solidFill>
                  <a:schemeClr val="tx1">
                    <a:tint val="75000"/>
                  </a:schemeClr>
                </a:solidFill>
              </a:defRPr>
            </a:lvl3pPr>
            <a:lvl4pPr marL="1920240" indent="0">
              <a:buNone/>
              <a:defRPr sz="2000">
                <a:solidFill>
                  <a:schemeClr val="tx1">
                    <a:tint val="75000"/>
                  </a:schemeClr>
                </a:solidFill>
              </a:defRPr>
            </a:lvl4pPr>
            <a:lvl5pPr marL="2560320" indent="0">
              <a:buNone/>
              <a:defRPr sz="2000">
                <a:solidFill>
                  <a:schemeClr val="tx1">
                    <a:tint val="75000"/>
                  </a:schemeClr>
                </a:solidFill>
              </a:defRPr>
            </a:lvl5pPr>
            <a:lvl6pPr marL="3200400" indent="0">
              <a:buNone/>
              <a:defRPr sz="2000">
                <a:solidFill>
                  <a:schemeClr val="tx1">
                    <a:tint val="75000"/>
                  </a:schemeClr>
                </a:solidFill>
              </a:defRPr>
            </a:lvl6pPr>
            <a:lvl7pPr marL="3840480" indent="0">
              <a:buNone/>
              <a:defRPr sz="2000">
                <a:solidFill>
                  <a:schemeClr val="tx1">
                    <a:tint val="75000"/>
                  </a:schemeClr>
                </a:solidFill>
              </a:defRPr>
            </a:lvl7pPr>
            <a:lvl8pPr marL="4480560" indent="0">
              <a:buNone/>
              <a:defRPr sz="2000">
                <a:solidFill>
                  <a:schemeClr val="tx1">
                    <a:tint val="75000"/>
                  </a:schemeClr>
                </a:solidFill>
              </a:defRPr>
            </a:lvl8pPr>
            <a:lvl9pPr marL="5120640" indent="0">
              <a:buNone/>
              <a:defRPr sz="20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lvl1pPr>
              <a:defRPr/>
            </a:lvl1pPr>
          </a:lstStyle>
          <a:p>
            <a:pPr>
              <a:defRPr/>
            </a:pPr>
            <a:fld id="{DBB94404-A73B-4274-8472-8BB7CB5FEAA5}" type="datetime1">
              <a:rPr lang="es-ES"/>
              <a:pPr>
                <a:defRPr/>
              </a:pPr>
              <a:t>16/09/2011</a:t>
            </a:fld>
            <a:endParaRPr lang="es-ES"/>
          </a:p>
        </p:txBody>
      </p:sp>
      <p:sp>
        <p:nvSpPr>
          <p:cNvPr id="5" name="4 Marcador de pie de página"/>
          <p:cNvSpPr>
            <a:spLocks noGrp="1"/>
          </p:cNvSpPr>
          <p:nvPr>
            <p:ph type="ftr" sz="quarter" idx="11"/>
          </p:nvPr>
        </p:nvSpPr>
        <p:spPr/>
        <p:txBody>
          <a:bodyPr/>
          <a:lstStyle>
            <a:lvl1pPr>
              <a:defRPr/>
            </a:lvl1pPr>
          </a:lstStyle>
          <a:p>
            <a:pPr>
              <a:defRPr/>
            </a:pPr>
            <a:endParaRPr lang="es-ES"/>
          </a:p>
        </p:txBody>
      </p:sp>
      <p:sp>
        <p:nvSpPr>
          <p:cNvPr id="6" name="5 Marcador de número de diapositiva"/>
          <p:cNvSpPr>
            <a:spLocks noGrp="1"/>
          </p:cNvSpPr>
          <p:nvPr>
            <p:ph type="sldNum" sz="quarter" idx="12"/>
          </p:nvPr>
        </p:nvSpPr>
        <p:spPr/>
        <p:txBody>
          <a:bodyPr/>
          <a:lstStyle>
            <a:lvl1pPr>
              <a:defRPr/>
            </a:lvl1pPr>
          </a:lstStyle>
          <a:p>
            <a:pPr>
              <a:defRPr/>
            </a:pPr>
            <a:fld id="{B036CED3-0312-4C23-A79D-26DD23BF5B15}" type="slidenum">
              <a:rPr lang="es-ES"/>
              <a:pPr>
                <a:defRPr/>
              </a:pPr>
              <a:t>‹Nº›</a:t>
            </a:fld>
            <a:endParaRPr lang="es-ES"/>
          </a:p>
        </p:txBody>
      </p:sp>
    </p:spTree>
    <p:extLst>
      <p:ext uri="{BB962C8B-B14F-4D97-AF65-F5344CB8AC3E}">
        <p14:creationId xmlns:p14="http://schemas.microsoft.com/office/powerpoint/2010/main" val="34764007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6400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6507480" y="2240281"/>
            <a:ext cx="5654040" cy="6336348"/>
          </a:xfrm>
        </p:spPr>
        <p:txBody>
          <a:bodyPr/>
          <a:lstStyle>
            <a:lvl1pPr>
              <a:defRPr sz="3900"/>
            </a:lvl1pPr>
            <a:lvl2pPr>
              <a:defRPr sz="3400"/>
            </a:lvl2pPr>
            <a:lvl3pPr>
              <a:defRPr sz="2800"/>
            </a:lvl3pPr>
            <a:lvl4pPr>
              <a:defRPr sz="2500"/>
            </a:lvl4pPr>
            <a:lvl5pPr>
              <a:defRPr sz="2500"/>
            </a:lvl5pPr>
            <a:lvl6pPr>
              <a:defRPr sz="2500"/>
            </a:lvl6pPr>
            <a:lvl7pPr>
              <a:defRPr sz="2500"/>
            </a:lvl7pPr>
            <a:lvl8pPr>
              <a:defRPr sz="2500"/>
            </a:lvl8pPr>
            <a:lvl9pPr>
              <a:defRPr sz="25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3 Marcador de fecha"/>
          <p:cNvSpPr>
            <a:spLocks noGrp="1"/>
          </p:cNvSpPr>
          <p:nvPr>
            <p:ph type="dt" sz="half" idx="10"/>
          </p:nvPr>
        </p:nvSpPr>
        <p:spPr/>
        <p:txBody>
          <a:bodyPr/>
          <a:lstStyle>
            <a:lvl1pPr>
              <a:defRPr/>
            </a:lvl1pPr>
          </a:lstStyle>
          <a:p>
            <a:pPr>
              <a:defRPr/>
            </a:pPr>
            <a:fld id="{3DDA8AAB-93EF-4839-B202-5E0E76E872E6}"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ACBFE464-01FE-432B-B784-B4D0D52BFF4E}" type="slidenum">
              <a:rPr lang="es-ES"/>
              <a:pPr>
                <a:defRPr/>
              </a:pPr>
              <a:t>‹Nº›</a:t>
            </a:fld>
            <a:endParaRPr lang="es-ES"/>
          </a:p>
        </p:txBody>
      </p:sp>
    </p:spTree>
    <p:extLst>
      <p:ext uri="{BB962C8B-B14F-4D97-AF65-F5344CB8AC3E}">
        <p14:creationId xmlns:p14="http://schemas.microsoft.com/office/powerpoint/2010/main" val="2254258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640080" y="2149158"/>
            <a:ext cx="5656263"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640080" y="3044825"/>
            <a:ext cx="5656263"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6503036" y="2149158"/>
            <a:ext cx="5658485" cy="895667"/>
          </a:xfrm>
        </p:spPr>
        <p:txBody>
          <a:bodyPr anchor="b"/>
          <a:lstStyle>
            <a:lvl1pPr marL="0" indent="0">
              <a:buNone/>
              <a:defRPr sz="3400" b="1"/>
            </a:lvl1pPr>
            <a:lvl2pPr marL="640080" indent="0">
              <a:buNone/>
              <a:defRPr sz="2800" b="1"/>
            </a:lvl2pPr>
            <a:lvl3pPr marL="1280160" indent="0">
              <a:buNone/>
              <a:defRPr sz="2500" b="1"/>
            </a:lvl3pPr>
            <a:lvl4pPr marL="1920240" indent="0">
              <a:buNone/>
              <a:defRPr sz="2200" b="1"/>
            </a:lvl4pPr>
            <a:lvl5pPr marL="2560320" indent="0">
              <a:buNone/>
              <a:defRPr sz="2200" b="1"/>
            </a:lvl5pPr>
            <a:lvl6pPr marL="3200400" indent="0">
              <a:buNone/>
              <a:defRPr sz="2200" b="1"/>
            </a:lvl6pPr>
            <a:lvl7pPr marL="3840480" indent="0">
              <a:buNone/>
              <a:defRPr sz="2200" b="1"/>
            </a:lvl7pPr>
            <a:lvl8pPr marL="4480560" indent="0">
              <a:buNone/>
              <a:defRPr sz="2200" b="1"/>
            </a:lvl8pPr>
            <a:lvl9pPr marL="5120640" indent="0">
              <a:buNone/>
              <a:defRPr sz="22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6503036" y="3044825"/>
            <a:ext cx="5658485" cy="5531803"/>
          </a:xfrm>
        </p:spPr>
        <p:txBody>
          <a:bodyPr/>
          <a:lstStyle>
            <a:lvl1pPr>
              <a:defRPr sz="3400"/>
            </a:lvl1pPr>
            <a:lvl2pPr>
              <a:defRPr sz="2800"/>
            </a:lvl2pPr>
            <a:lvl3pPr>
              <a:defRPr sz="2500"/>
            </a:lvl3pPr>
            <a:lvl4pPr>
              <a:defRPr sz="2200"/>
            </a:lvl4pPr>
            <a:lvl5pPr>
              <a:defRPr sz="2200"/>
            </a:lvl5pPr>
            <a:lvl6pPr>
              <a:defRPr sz="2200"/>
            </a:lvl6pPr>
            <a:lvl7pPr>
              <a:defRPr sz="2200"/>
            </a:lvl7pPr>
            <a:lvl8pPr>
              <a:defRPr sz="2200"/>
            </a:lvl8pPr>
            <a:lvl9pPr>
              <a:defRPr sz="2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3 Marcador de fecha"/>
          <p:cNvSpPr>
            <a:spLocks noGrp="1"/>
          </p:cNvSpPr>
          <p:nvPr>
            <p:ph type="dt" sz="half" idx="10"/>
          </p:nvPr>
        </p:nvSpPr>
        <p:spPr/>
        <p:txBody>
          <a:bodyPr/>
          <a:lstStyle>
            <a:lvl1pPr>
              <a:defRPr/>
            </a:lvl1pPr>
          </a:lstStyle>
          <a:p>
            <a:pPr>
              <a:defRPr/>
            </a:pPr>
            <a:fld id="{2234924A-A640-426C-82F7-2B754093E113}" type="datetime1">
              <a:rPr lang="es-ES"/>
              <a:pPr>
                <a:defRPr/>
              </a:pPr>
              <a:t>16/09/2011</a:t>
            </a:fld>
            <a:endParaRPr lang="es-ES"/>
          </a:p>
        </p:txBody>
      </p:sp>
      <p:sp>
        <p:nvSpPr>
          <p:cNvPr id="8" name="4 Marcador de pie de página"/>
          <p:cNvSpPr>
            <a:spLocks noGrp="1"/>
          </p:cNvSpPr>
          <p:nvPr>
            <p:ph type="ftr" sz="quarter" idx="11"/>
          </p:nvPr>
        </p:nvSpPr>
        <p:spPr/>
        <p:txBody>
          <a:bodyPr/>
          <a:lstStyle>
            <a:lvl1pPr>
              <a:defRPr/>
            </a:lvl1pPr>
          </a:lstStyle>
          <a:p>
            <a:pPr>
              <a:defRPr/>
            </a:pPr>
            <a:endParaRPr lang="es-ES"/>
          </a:p>
        </p:txBody>
      </p:sp>
      <p:sp>
        <p:nvSpPr>
          <p:cNvPr id="9" name="5 Marcador de número de diapositiva"/>
          <p:cNvSpPr>
            <a:spLocks noGrp="1"/>
          </p:cNvSpPr>
          <p:nvPr>
            <p:ph type="sldNum" sz="quarter" idx="12"/>
          </p:nvPr>
        </p:nvSpPr>
        <p:spPr/>
        <p:txBody>
          <a:bodyPr/>
          <a:lstStyle>
            <a:lvl1pPr>
              <a:defRPr/>
            </a:lvl1pPr>
          </a:lstStyle>
          <a:p>
            <a:pPr>
              <a:defRPr/>
            </a:pPr>
            <a:fld id="{32027F6F-7956-4DBD-93A4-F39052D38081}" type="slidenum">
              <a:rPr lang="es-ES"/>
              <a:pPr>
                <a:defRPr/>
              </a:pPr>
              <a:t>‹Nº›</a:t>
            </a:fld>
            <a:endParaRPr lang="es-ES"/>
          </a:p>
        </p:txBody>
      </p:sp>
    </p:spTree>
    <p:extLst>
      <p:ext uri="{BB962C8B-B14F-4D97-AF65-F5344CB8AC3E}">
        <p14:creationId xmlns:p14="http://schemas.microsoft.com/office/powerpoint/2010/main" val="38012104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3 Marcador de fecha"/>
          <p:cNvSpPr>
            <a:spLocks noGrp="1"/>
          </p:cNvSpPr>
          <p:nvPr>
            <p:ph type="dt" sz="half" idx="10"/>
          </p:nvPr>
        </p:nvSpPr>
        <p:spPr/>
        <p:txBody>
          <a:bodyPr/>
          <a:lstStyle>
            <a:lvl1pPr>
              <a:defRPr/>
            </a:lvl1pPr>
          </a:lstStyle>
          <a:p>
            <a:pPr>
              <a:defRPr/>
            </a:pPr>
            <a:fld id="{97D3DFA0-D01D-4D25-89DC-C06D3EF66484}" type="datetime1">
              <a:rPr lang="es-ES"/>
              <a:pPr>
                <a:defRPr/>
              </a:pPr>
              <a:t>16/09/2011</a:t>
            </a:fld>
            <a:endParaRPr lang="es-ES"/>
          </a:p>
        </p:txBody>
      </p:sp>
      <p:sp>
        <p:nvSpPr>
          <p:cNvPr id="4" name="4 Marcador de pie de página"/>
          <p:cNvSpPr>
            <a:spLocks noGrp="1"/>
          </p:cNvSpPr>
          <p:nvPr>
            <p:ph type="ftr" sz="quarter" idx="11"/>
          </p:nvPr>
        </p:nvSpPr>
        <p:spPr/>
        <p:txBody>
          <a:bodyPr/>
          <a:lstStyle>
            <a:lvl1pPr>
              <a:defRPr/>
            </a:lvl1pPr>
          </a:lstStyle>
          <a:p>
            <a:pPr>
              <a:defRPr/>
            </a:pPr>
            <a:endParaRPr lang="es-ES"/>
          </a:p>
        </p:txBody>
      </p:sp>
      <p:sp>
        <p:nvSpPr>
          <p:cNvPr id="5" name="5 Marcador de número de diapositiva"/>
          <p:cNvSpPr>
            <a:spLocks noGrp="1"/>
          </p:cNvSpPr>
          <p:nvPr>
            <p:ph type="sldNum" sz="quarter" idx="12"/>
          </p:nvPr>
        </p:nvSpPr>
        <p:spPr/>
        <p:txBody>
          <a:bodyPr/>
          <a:lstStyle>
            <a:lvl1pPr>
              <a:defRPr/>
            </a:lvl1pPr>
          </a:lstStyle>
          <a:p>
            <a:pPr>
              <a:defRPr/>
            </a:pPr>
            <a:fld id="{5694A15F-1A52-4DC5-ADCF-88914BCD2660}" type="slidenum">
              <a:rPr lang="es-ES"/>
              <a:pPr>
                <a:defRPr/>
              </a:pPr>
              <a:t>‹Nº›</a:t>
            </a:fld>
            <a:endParaRPr lang="es-ES"/>
          </a:p>
        </p:txBody>
      </p:sp>
    </p:spTree>
    <p:extLst>
      <p:ext uri="{BB962C8B-B14F-4D97-AF65-F5344CB8AC3E}">
        <p14:creationId xmlns:p14="http://schemas.microsoft.com/office/powerpoint/2010/main" val="346703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p:cNvSpPr>
            <a:spLocks noGrp="1"/>
          </p:cNvSpPr>
          <p:nvPr>
            <p:ph type="dt" sz="half" idx="10"/>
          </p:nvPr>
        </p:nvSpPr>
        <p:spPr/>
        <p:txBody>
          <a:bodyPr/>
          <a:lstStyle>
            <a:lvl1pPr>
              <a:defRPr/>
            </a:lvl1pPr>
          </a:lstStyle>
          <a:p>
            <a:pPr>
              <a:defRPr/>
            </a:pPr>
            <a:fld id="{BD548959-FBF3-4841-A7B5-D5E5EAB75714}" type="datetime1">
              <a:rPr lang="es-ES"/>
              <a:pPr>
                <a:defRPr/>
              </a:pPr>
              <a:t>16/09/2011</a:t>
            </a:fld>
            <a:endParaRPr lang="es-ES"/>
          </a:p>
        </p:txBody>
      </p:sp>
      <p:sp>
        <p:nvSpPr>
          <p:cNvPr id="3" name="4 Marcador de pie de página"/>
          <p:cNvSpPr>
            <a:spLocks noGrp="1"/>
          </p:cNvSpPr>
          <p:nvPr>
            <p:ph type="ftr" sz="quarter" idx="11"/>
          </p:nvPr>
        </p:nvSpPr>
        <p:spPr/>
        <p:txBody>
          <a:bodyPr/>
          <a:lstStyle>
            <a:lvl1pPr>
              <a:defRPr/>
            </a:lvl1pPr>
          </a:lstStyle>
          <a:p>
            <a:pPr>
              <a:defRPr/>
            </a:pPr>
            <a:endParaRPr lang="es-ES"/>
          </a:p>
        </p:txBody>
      </p:sp>
      <p:sp>
        <p:nvSpPr>
          <p:cNvPr id="4" name="5 Marcador de número de diapositiva"/>
          <p:cNvSpPr>
            <a:spLocks noGrp="1"/>
          </p:cNvSpPr>
          <p:nvPr>
            <p:ph type="sldNum" sz="quarter" idx="12"/>
          </p:nvPr>
        </p:nvSpPr>
        <p:spPr/>
        <p:txBody>
          <a:bodyPr/>
          <a:lstStyle>
            <a:lvl1pPr>
              <a:defRPr/>
            </a:lvl1pPr>
          </a:lstStyle>
          <a:p>
            <a:pPr>
              <a:defRPr/>
            </a:pPr>
            <a:fld id="{5BCABA54-DAC5-44F6-A896-F93A847BEE45}" type="slidenum">
              <a:rPr lang="es-ES"/>
              <a:pPr>
                <a:defRPr/>
              </a:pPr>
              <a:t>‹Nº›</a:t>
            </a:fld>
            <a:endParaRPr lang="es-ES"/>
          </a:p>
        </p:txBody>
      </p:sp>
    </p:spTree>
    <p:extLst>
      <p:ext uri="{BB962C8B-B14F-4D97-AF65-F5344CB8AC3E}">
        <p14:creationId xmlns:p14="http://schemas.microsoft.com/office/powerpoint/2010/main" val="29951522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40081" y="382270"/>
            <a:ext cx="4211638" cy="1626870"/>
          </a:xfrm>
        </p:spPr>
        <p:txBody>
          <a:bodyPr anchor="b"/>
          <a:lstStyle>
            <a:lvl1pPr algn="l">
              <a:defRPr sz="28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5005070" y="382271"/>
            <a:ext cx="7156450" cy="8194358"/>
          </a:xfrm>
        </p:spPr>
        <p:txBody>
          <a:bodyPr/>
          <a:lstStyle>
            <a:lvl1pPr>
              <a:defRPr sz="4500"/>
            </a:lvl1pPr>
            <a:lvl2pPr>
              <a:defRPr sz="3900"/>
            </a:lvl2pPr>
            <a:lvl3pPr>
              <a:defRPr sz="3400"/>
            </a:lvl3pPr>
            <a:lvl4pPr>
              <a:defRPr sz="2800"/>
            </a:lvl4pPr>
            <a:lvl5pPr>
              <a:defRPr sz="2800"/>
            </a:lvl5pPr>
            <a:lvl6pPr>
              <a:defRPr sz="2800"/>
            </a:lvl6pPr>
            <a:lvl7pPr>
              <a:defRPr sz="2800"/>
            </a:lvl7pPr>
            <a:lvl8pPr>
              <a:defRPr sz="2800"/>
            </a:lvl8pPr>
            <a:lvl9pPr>
              <a:defRPr sz="2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640081" y="2009141"/>
            <a:ext cx="4211638" cy="6567488"/>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ADB6925C-C9D0-4898-95AD-43CECBDD040C}"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4432ABA0-D4EA-4883-930B-7DAA9A64DDD2}" type="slidenum">
              <a:rPr lang="es-ES"/>
              <a:pPr>
                <a:defRPr/>
              </a:pPr>
              <a:t>‹Nº›</a:t>
            </a:fld>
            <a:endParaRPr lang="es-ES"/>
          </a:p>
        </p:txBody>
      </p:sp>
    </p:spTree>
    <p:extLst>
      <p:ext uri="{BB962C8B-B14F-4D97-AF65-F5344CB8AC3E}">
        <p14:creationId xmlns:p14="http://schemas.microsoft.com/office/powerpoint/2010/main" val="3333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509203" y="6720840"/>
            <a:ext cx="7680960" cy="793433"/>
          </a:xfrm>
        </p:spPr>
        <p:txBody>
          <a:bodyPr anchor="b"/>
          <a:lstStyle>
            <a:lvl1pPr algn="l">
              <a:defRPr sz="28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2509203" y="857885"/>
            <a:ext cx="7680960" cy="5760720"/>
          </a:xfrm>
        </p:spPr>
        <p:txBody>
          <a:bodyPr rtlCol="0">
            <a:normAutofit/>
          </a:bodyPr>
          <a:lstStyle>
            <a:lvl1pPr marL="0" indent="0">
              <a:buNone/>
              <a:defRPr sz="4500"/>
            </a:lvl1pPr>
            <a:lvl2pPr marL="640080" indent="0">
              <a:buNone/>
              <a:defRPr sz="3900"/>
            </a:lvl2pPr>
            <a:lvl3pPr marL="1280160" indent="0">
              <a:buNone/>
              <a:defRPr sz="3400"/>
            </a:lvl3pPr>
            <a:lvl4pPr marL="1920240" indent="0">
              <a:buNone/>
              <a:defRPr sz="2800"/>
            </a:lvl4pPr>
            <a:lvl5pPr marL="2560320" indent="0">
              <a:buNone/>
              <a:defRPr sz="2800"/>
            </a:lvl5pPr>
            <a:lvl6pPr marL="3200400" indent="0">
              <a:buNone/>
              <a:defRPr sz="2800"/>
            </a:lvl6pPr>
            <a:lvl7pPr marL="3840480" indent="0">
              <a:buNone/>
              <a:defRPr sz="2800"/>
            </a:lvl7pPr>
            <a:lvl8pPr marL="4480560" indent="0">
              <a:buNone/>
              <a:defRPr sz="2800"/>
            </a:lvl8pPr>
            <a:lvl9pPr marL="5120640" indent="0">
              <a:buNone/>
              <a:defRPr sz="2800"/>
            </a:lvl9pPr>
          </a:lstStyle>
          <a:p>
            <a:pPr lvl="0"/>
            <a:endParaRPr lang="es-ES" noProof="0"/>
          </a:p>
        </p:txBody>
      </p:sp>
      <p:sp>
        <p:nvSpPr>
          <p:cNvPr id="4" name="3 Marcador de texto"/>
          <p:cNvSpPr>
            <a:spLocks noGrp="1"/>
          </p:cNvSpPr>
          <p:nvPr>
            <p:ph type="body" sz="half" idx="2"/>
          </p:nvPr>
        </p:nvSpPr>
        <p:spPr>
          <a:xfrm>
            <a:off x="2509203" y="7514273"/>
            <a:ext cx="7680960" cy="1126807"/>
          </a:xfrm>
        </p:spPr>
        <p:txBody>
          <a:bodyPr/>
          <a:lstStyle>
            <a:lvl1pPr marL="0" indent="0">
              <a:buNone/>
              <a:defRPr sz="2000"/>
            </a:lvl1pPr>
            <a:lvl2pPr marL="640080" indent="0">
              <a:buNone/>
              <a:defRPr sz="1700"/>
            </a:lvl2pPr>
            <a:lvl3pPr marL="1280160" indent="0">
              <a:buNone/>
              <a:defRPr sz="1400"/>
            </a:lvl3pPr>
            <a:lvl4pPr marL="1920240" indent="0">
              <a:buNone/>
              <a:defRPr sz="1300"/>
            </a:lvl4pPr>
            <a:lvl5pPr marL="2560320" indent="0">
              <a:buNone/>
              <a:defRPr sz="1300"/>
            </a:lvl5pPr>
            <a:lvl6pPr marL="3200400" indent="0">
              <a:buNone/>
              <a:defRPr sz="1300"/>
            </a:lvl6pPr>
            <a:lvl7pPr marL="3840480" indent="0">
              <a:buNone/>
              <a:defRPr sz="1300"/>
            </a:lvl7pPr>
            <a:lvl8pPr marL="4480560" indent="0">
              <a:buNone/>
              <a:defRPr sz="1300"/>
            </a:lvl8pPr>
            <a:lvl9pPr marL="5120640" indent="0">
              <a:buNone/>
              <a:defRPr sz="1300"/>
            </a:lvl9pPr>
          </a:lstStyle>
          <a:p>
            <a:pPr lvl="0"/>
            <a:r>
              <a:rPr lang="es-ES" smtClean="0"/>
              <a:t>Haga clic para modificar el estilo de texto del patrón</a:t>
            </a:r>
          </a:p>
        </p:txBody>
      </p:sp>
      <p:sp>
        <p:nvSpPr>
          <p:cNvPr id="5" name="3 Marcador de fecha"/>
          <p:cNvSpPr>
            <a:spLocks noGrp="1"/>
          </p:cNvSpPr>
          <p:nvPr>
            <p:ph type="dt" sz="half" idx="10"/>
          </p:nvPr>
        </p:nvSpPr>
        <p:spPr/>
        <p:txBody>
          <a:bodyPr/>
          <a:lstStyle>
            <a:lvl1pPr>
              <a:defRPr/>
            </a:lvl1pPr>
          </a:lstStyle>
          <a:p>
            <a:pPr>
              <a:defRPr/>
            </a:pPr>
            <a:fld id="{7C2D918C-C0AF-4F5C-B749-22F0D47BECD4}" type="datetime1">
              <a:rPr lang="es-ES"/>
              <a:pPr>
                <a:defRPr/>
              </a:pPr>
              <a:t>16/09/2011</a:t>
            </a:fld>
            <a:endParaRPr lang="es-ES"/>
          </a:p>
        </p:txBody>
      </p:sp>
      <p:sp>
        <p:nvSpPr>
          <p:cNvPr id="6" name="4 Marcador de pie de página"/>
          <p:cNvSpPr>
            <a:spLocks noGrp="1"/>
          </p:cNvSpPr>
          <p:nvPr>
            <p:ph type="ftr" sz="quarter" idx="11"/>
          </p:nvPr>
        </p:nvSpPr>
        <p:spPr/>
        <p:txBody>
          <a:bodyPr/>
          <a:lstStyle>
            <a:lvl1pPr>
              <a:defRPr/>
            </a:lvl1pPr>
          </a:lstStyle>
          <a:p>
            <a:pPr>
              <a:defRPr/>
            </a:pPr>
            <a:endParaRPr lang="es-ES"/>
          </a:p>
        </p:txBody>
      </p:sp>
      <p:sp>
        <p:nvSpPr>
          <p:cNvPr id="7" name="5 Marcador de número de diapositiva"/>
          <p:cNvSpPr>
            <a:spLocks noGrp="1"/>
          </p:cNvSpPr>
          <p:nvPr>
            <p:ph type="sldNum" sz="quarter" idx="12"/>
          </p:nvPr>
        </p:nvSpPr>
        <p:spPr/>
        <p:txBody>
          <a:bodyPr/>
          <a:lstStyle>
            <a:lvl1pPr>
              <a:defRPr/>
            </a:lvl1pPr>
          </a:lstStyle>
          <a:p>
            <a:pPr>
              <a:defRPr/>
            </a:pPr>
            <a:fld id="{C9C32256-5719-49DE-A57D-46CF3D178E27}" type="slidenum">
              <a:rPr lang="es-ES"/>
              <a:pPr>
                <a:defRPr/>
              </a:pPr>
              <a:t>‹Nº›</a:t>
            </a:fld>
            <a:endParaRPr lang="es-ES"/>
          </a:p>
        </p:txBody>
      </p:sp>
    </p:spTree>
    <p:extLst>
      <p:ext uri="{BB962C8B-B14F-4D97-AF65-F5344CB8AC3E}">
        <p14:creationId xmlns:p14="http://schemas.microsoft.com/office/powerpoint/2010/main" val="21907375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1 Marcador de título"/>
          <p:cNvSpPr>
            <a:spLocks noGrp="1"/>
          </p:cNvSpPr>
          <p:nvPr>
            <p:ph type="title"/>
          </p:nvPr>
        </p:nvSpPr>
        <p:spPr bwMode="auto">
          <a:xfrm>
            <a:off x="639763" y="384175"/>
            <a:ext cx="11522075"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ctr" anchorCtr="0" compatLnSpc="1">
            <a:prstTxWarp prst="textNoShape">
              <a:avLst/>
            </a:prstTxWarp>
          </a:bodyPr>
          <a:lstStyle/>
          <a:p>
            <a:pPr lvl="0"/>
            <a:r>
              <a:rPr lang="es-ES" smtClean="0"/>
              <a:t>Haga clic para modificar el estilo de título del patrón</a:t>
            </a:r>
          </a:p>
        </p:txBody>
      </p:sp>
      <p:sp>
        <p:nvSpPr>
          <p:cNvPr id="1027" name="2 Marcador de texto"/>
          <p:cNvSpPr>
            <a:spLocks noGrp="1"/>
          </p:cNvSpPr>
          <p:nvPr>
            <p:ph type="body" idx="1"/>
          </p:nvPr>
        </p:nvSpPr>
        <p:spPr bwMode="auto">
          <a:xfrm>
            <a:off x="639763" y="2239963"/>
            <a:ext cx="1152207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8016" tIns="64008" rIns="128016" bIns="64008"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4" name="3 Marcador de fecha"/>
          <p:cNvSpPr>
            <a:spLocks noGrp="1"/>
          </p:cNvSpPr>
          <p:nvPr>
            <p:ph type="dt" sz="half" idx="2"/>
          </p:nvPr>
        </p:nvSpPr>
        <p:spPr>
          <a:xfrm>
            <a:off x="639763" y="8899525"/>
            <a:ext cx="2987675" cy="511175"/>
          </a:xfrm>
          <a:prstGeom prst="rect">
            <a:avLst/>
          </a:prstGeom>
        </p:spPr>
        <p:txBody>
          <a:bodyPr vert="horz" lIns="128016" tIns="64008" rIns="128016" bIns="64008" rtlCol="0" anchor="ctr"/>
          <a:lstStyle>
            <a:lvl1pPr algn="l" fontAlgn="auto">
              <a:spcBef>
                <a:spcPts val="0"/>
              </a:spcBef>
              <a:spcAft>
                <a:spcPts val="0"/>
              </a:spcAft>
              <a:defRPr sz="1700">
                <a:solidFill>
                  <a:schemeClr val="tx1">
                    <a:tint val="75000"/>
                  </a:schemeClr>
                </a:solidFill>
                <a:latin typeface="+mn-lt"/>
                <a:cs typeface="+mn-cs"/>
              </a:defRPr>
            </a:lvl1pPr>
          </a:lstStyle>
          <a:p>
            <a:pPr>
              <a:defRPr/>
            </a:pPr>
            <a:fld id="{C2FD416C-D1DD-463F-9C36-15395817E597}" type="datetime1">
              <a:rPr lang="es-ES"/>
              <a:pPr>
                <a:defRPr/>
              </a:pPr>
              <a:t>16/09/2011</a:t>
            </a:fld>
            <a:endParaRPr lang="es-ES"/>
          </a:p>
        </p:txBody>
      </p:sp>
      <p:sp>
        <p:nvSpPr>
          <p:cNvPr id="5" name="4 Marcador de pie de página"/>
          <p:cNvSpPr>
            <a:spLocks noGrp="1"/>
          </p:cNvSpPr>
          <p:nvPr>
            <p:ph type="ftr" sz="quarter" idx="3"/>
          </p:nvPr>
        </p:nvSpPr>
        <p:spPr>
          <a:xfrm>
            <a:off x="4373563" y="8899525"/>
            <a:ext cx="4054475" cy="511175"/>
          </a:xfrm>
          <a:prstGeom prst="rect">
            <a:avLst/>
          </a:prstGeom>
        </p:spPr>
        <p:txBody>
          <a:bodyPr vert="horz" lIns="128016" tIns="64008" rIns="128016" bIns="64008" rtlCol="0" anchor="ctr"/>
          <a:lstStyle>
            <a:lvl1pPr algn="ctr" fontAlgn="auto">
              <a:spcBef>
                <a:spcPts val="0"/>
              </a:spcBef>
              <a:spcAft>
                <a:spcPts val="0"/>
              </a:spcAft>
              <a:defRPr sz="1700">
                <a:solidFill>
                  <a:schemeClr val="tx1">
                    <a:tint val="75000"/>
                  </a:schemeClr>
                </a:solidFill>
                <a:latin typeface="+mn-lt"/>
                <a:cs typeface="+mn-cs"/>
              </a:defRPr>
            </a:lvl1pPr>
          </a:lstStyle>
          <a:p>
            <a:pPr>
              <a:defRPr/>
            </a:pPr>
            <a:endParaRPr lang="es-ES"/>
          </a:p>
        </p:txBody>
      </p:sp>
      <p:sp>
        <p:nvSpPr>
          <p:cNvPr id="6" name="5 Marcador de número de diapositiva"/>
          <p:cNvSpPr>
            <a:spLocks noGrp="1"/>
          </p:cNvSpPr>
          <p:nvPr>
            <p:ph type="sldNum" sz="quarter" idx="4"/>
          </p:nvPr>
        </p:nvSpPr>
        <p:spPr>
          <a:xfrm>
            <a:off x="9174163" y="8899525"/>
            <a:ext cx="2987675" cy="511175"/>
          </a:xfrm>
          <a:prstGeom prst="rect">
            <a:avLst/>
          </a:prstGeom>
        </p:spPr>
        <p:txBody>
          <a:bodyPr vert="horz" lIns="128016" tIns="64008" rIns="128016" bIns="64008" rtlCol="0" anchor="ctr"/>
          <a:lstStyle>
            <a:lvl1pPr algn="r" fontAlgn="auto">
              <a:spcBef>
                <a:spcPts val="0"/>
              </a:spcBef>
              <a:spcAft>
                <a:spcPts val="0"/>
              </a:spcAft>
              <a:defRPr sz="1700">
                <a:solidFill>
                  <a:schemeClr val="tx1">
                    <a:tint val="75000"/>
                  </a:schemeClr>
                </a:solidFill>
                <a:latin typeface="+mn-lt"/>
                <a:cs typeface="+mn-cs"/>
              </a:defRPr>
            </a:lvl1pPr>
          </a:lstStyle>
          <a:p>
            <a:pPr>
              <a:defRPr/>
            </a:pPr>
            <a:fld id="{67F29295-4051-412B-A943-F6630ED0F779}"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6200" kern="1200">
          <a:solidFill>
            <a:schemeClr val="tx1"/>
          </a:solidFill>
          <a:latin typeface="+mj-lt"/>
          <a:ea typeface="+mj-ea"/>
          <a:cs typeface="+mj-cs"/>
        </a:defRPr>
      </a:lvl1pPr>
      <a:lvl2pPr algn="ctr" rtl="0" eaLnBrk="0" fontAlgn="base" hangingPunct="0">
        <a:spcBef>
          <a:spcPct val="0"/>
        </a:spcBef>
        <a:spcAft>
          <a:spcPct val="0"/>
        </a:spcAft>
        <a:defRPr sz="6200">
          <a:solidFill>
            <a:schemeClr val="tx1"/>
          </a:solidFill>
          <a:latin typeface="Calibri" pitchFamily="34" charset="0"/>
        </a:defRPr>
      </a:lvl2pPr>
      <a:lvl3pPr algn="ctr" rtl="0" eaLnBrk="0" fontAlgn="base" hangingPunct="0">
        <a:spcBef>
          <a:spcPct val="0"/>
        </a:spcBef>
        <a:spcAft>
          <a:spcPct val="0"/>
        </a:spcAft>
        <a:defRPr sz="6200">
          <a:solidFill>
            <a:schemeClr val="tx1"/>
          </a:solidFill>
          <a:latin typeface="Calibri" pitchFamily="34" charset="0"/>
        </a:defRPr>
      </a:lvl3pPr>
      <a:lvl4pPr algn="ctr" rtl="0" eaLnBrk="0" fontAlgn="base" hangingPunct="0">
        <a:spcBef>
          <a:spcPct val="0"/>
        </a:spcBef>
        <a:spcAft>
          <a:spcPct val="0"/>
        </a:spcAft>
        <a:defRPr sz="6200">
          <a:solidFill>
            <a:schemeClr val="tx1"/>
          </a:solidFill>
          <a:latin typeface="Calibri" pitchFamily="34" charset="0"/>
        </a:defRPr>
      </a:lvl4pPr>
      <a:lvl5pPr algn="ctr" rtl="0" eaLnBrk="0" fontAlgn="base" hangingPunct="0">
        <a:spcBef>
          <a:spcPct val="0"/>
        </a:spcBef>
        <a:spcAft>
          <a:spcPct val="0"/>
        </a:spcAft>
        <a:defRPr sz="6200">
          <a:solidFill>
            <a:schemeClr val="tx1"/>
          </a:solidFill>
          <a:latin typeface="Calibri" pitchFamily="34" charset="0"/>
        </a:defRPr>
      </a:lvl5pPr>
      <a:lvl6pPr marL="640080" algn="ctr" rtl="0" fontAlgn="base">
        <a:spcBef>
          <a:spcPct val="0"/>
        </a:spcBef>
        <a:spcAft>
          <a:spcPct val="0"/>
        </a:spcAft>
        <a:defRPr sz="6200">
          <a:solidFill>
            <a:schemeClr val="tx1"/>
          </a:solidFill>
          <a:latin typeface="Calibri" pitchFamily="34" charset="0"/>
        </a:defRPr>
      </a:lvl6pPr>
      <a:lvl7pPr marL="1280160" algn="ctr" rtl="0" fontAlgn="base">
        <a:spcBef>
          <a:spcPct val="0"/>
        </a:spcBef>
        <a:spcAft>
          <a:spcPct val="0"/>
        </a:spcAft>
        <a:defRPr sz="6200">
          <a:solidFill>
            <a:schemeClr val="tx1"/>
          </a:solidFill>
          <a:latin typeface="Calibri" pitchFamily="34" charset="0"/>
        </a:defRPr>
      </a:lvl7pPr>
      <a:lvl8pPr marL="1920240" algn="ctr" rtl="0" fontAlgn="base">
        <a:spcBef>
          <a:spcPct val="0"/>
        </a:spcBef>
        <a:spcAft>
          <a:spcPct val="0"/>
        </a:spcAft>
        <a:defRPr sz="6200">
          <a:solidFill>
            <a:schemeClr val="tx1"/>
          </a:solidFill>
          <a:latin typeface="Calibri" pitchFamily="34" charset="0"/>
        </a:defRPr>
      </a:lvl8pPr>
      <a:lvl9pPr marL="2560320" algn="ctr" rtl="0" fontAlgn="base">
        <a:spcBef>
          <a:spcPct val="0"/>
        </a:spcBef>
        <a:spcAft>
          <a:spcPct val="0"/>
        </a:spcAft>
        <a:defRPr sz="6200">
          <a:solidFill>
            <a:schemeClr val="tx1"/>
          </a:solidFill>
          <a:latin typeface="Calibri" pitchFamily="34" charset="0"/>
        </a:defRPr>
      </a:lvl9pPr>
    </p:titleStyle>
    <p:bodyStyle>
      <a:lvl1pPr marL="479425" indent="-479425" algn="l" rtl="0" eaLnBrk="0" fontAlgn="base" hangingPunct="0">
        <a:spcBef>
          <a:spcPct val="20000"/>
        </a:spcBef>
        <a:spcAft>
          <a:spcPct val="0"/>
        </a:spcAft>
        <a:buFont typeface="Arial" charset="0"/>
        <a:buChar char="•"/>
        <a:defRPr sz="4500" kern="1200">
          <a:solidFill>
            <a:schemeClr val="tx1"/>
          </a:solidFill>
          <a:latin typeface="+mn-lt"/>
          <a:ea typeface="+mn-ea"/>
          <a:cs typeface="+mn-cs"/>
        </a:defRPr>
      </a:lvl1pPr>
      <a:lvl2pPr marL="1039813" indent="-400050" algn="l" rtl="0" eaLnBrk="0" fontAlgn="base" hangingPunct="0">
        <a:spcBef>
          <a:spcPct val="20000"/>
        </a:spcBef>
        <a:spcAft>
          <a:spcPct val="0"/>
        </a:spcAft>
        <a:buFont typeface="Arial" charset="0"/>
        <a:buChar char="–"/>
        <a:defRPr sz="3900" kern="1200">
          <a:solidFill>
            <a:schemeClr val="tx1"/>
          </a:solidFill>
          <a:latin typeface="+mn-lt"/>
          <a:ea typeface="+mn-ea"/>
          <a:cs typeface="+mn-cs"/>
        </a:defRPr>
      </a:lvl2pPr>
      <a:lvl3pPr marL="1600200" indent="-319088" algn="l" rtl="0" eaLnBrk="0" fontAlgn="base" hangingPunct="0">
        <a:spcBef>
          <a:spcPct val="20000"/>
        </a:spcBef>
        <a:spcAft>
          <a:spcPct val="0"/>
        </a:spcAft>
        <a:buFont typeface="Arial" charset="0"/>
        <a:buChar char="•"/>
        <a:defRPr sz="3400" kern="1200">
          <a:solidFill>
            <a:schemeClr val="tx1"/>
          </a:solidFill>
          <a:latin typeface="+mn-lt"/>
          <a:ea typeface="+mn-ea"/>
          <a:cs typeface="+mn-cs"/>
        </a:defRPr>
      </a:lvl3pPr>
      <a:lvl4pPr marL="2239963"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4pPr>
      <a:lvl5pPr marL="2879725" indent="-319088"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sz="2800" kern="1200">
          <a:solidFill>
            <a:schemeClr val="tx1"/>
          </a:solidFill>
          <a:latin typeface="+mn-lt"/>
          <a:ea typeface="+mn-ea"/>
          <a:cs typeface="+mn-cs"/>
        </a:defRPr>
      </a:lvl9pPr>
    </p:bodyStyle>
    <p:otherStyle>
      <a:defPPr>
        <a:defRPr lang="es-ES"/>
      </a:defPPr>
      <a:lvl1pPr marL="0" algn="l" defTabSz="1280160" rtl="0" eaLnBrk="1" latinLnBrk="0" hangingPunct="1">
        <a:defRPr sz="2500" kern="1200">
          <a:solidFill>
            <a:schemeClr val="tx1"/>
          </a:solidFill>
          <a:latin typeface="+mn-lt"/>
          <a:ea typeface="+mn-ea"/>
          <a:cs typeface="+mn-cs"/>
        </a:defRPr>
      </a:lvl1pPr>
      <a:lvl2pPr marL="640080" algn="l" defTabSz="1280160" rtl="0" eaLnBrk="1" latinLnBrk="0" hangingPunct="1">
        <a:defRPr sz="2500" kern="1200">
          <a:solidFill>
            <a:schemeClr val="tx1"/>
          </a:solidFill>
          <a:latin typeface="+mn-lt"/>
          <a:ea typeface="+mn-ea"/>
          <a:cs typeface="+mn-cs"/>
        </a:defRPr>
      </a:lvl2pPr>
      <a:lvl3pPr marL="1280160" algn="l" defTabSz="1280160" rtl="0" eaLnBrk="1" latinLnBrk="0" hangingPunct="1">
        <a:defRPr sz="2500" kern="1200">
          <a:solidFill>
            <a:schemeClr val="tx1"/>
          </a:solidFill>
          <a:latin typeface="+mn-lt"/>
          <a:ea typeface="+mn-ea"/>
          <a:cs typeface="+mn-cs"/>
        </a:defRPr>
      </a:lvl3pPr>
      <a:lvl4pPr marL="1920240" algn="l" defTabSz="1280160" rtl="0" eaLnBrk="1" latinLnBrk="0" hangingPunct="1">
        <a:defRPr sz="2500" kern="1200">
          <a:solidFill>
            <a:schemeClr val="tx1"/>
          </a:solidFill>
          <a:latin typeface="+mn-lt"/>
          <a:ea typeface="+mn-ea"/>
          <a:cs typeface="+mn-cs"/>
        </a:defRPr>
      </a:lvl4pPr>
      <a:lvl5pPr marL="2560320" algn="l" defTabSz="1280160" rtl="0" eaLnBrk="1" latinLnBrk="0" hangingPunct="1">
        <a:defRPr sz="2500" kern="1200">
          <a:solidFill>
            <a:schemeClr val="tx1"/>
          </a:solidFill>
          <a:latin typeface="+mn-lt"/>
          <a:ea typeface="+mn-ea"/>
          <a:cs typeface="+mn-cs"/>
        </a:defRPr>
      </a:lvl5pPr>
      <a:lvl6pPr marL="3200400" algn="l" defTabSz="1280160" rtl="0" eaLnBrk="1" latinLnBrk="0" hangingPunct="1">
        <a:defRPr sz="2500" kern="1200">
          <a:solidFill>
            <a:schemeClr val="tx1"/>
          </a:solidFill>
          <a:latin typeface="+mn-lt"/>
          <a:ea typeface="+mn-ea"/>
          <a:cs typeface="+mn-cs"/>
        </a:defRPr>
      </a:lvl6pPr>
      <a:lvl7pPr marL="3840480" algn="l" defTabSz="1280160" rtl="0" eaLnBrk="1" latinLnBrk="0" hangingPunct="1">
        <a:defRPr sz="2500" kern="1200">
          <a:solidFill>
            <a:schemeClr val="tx1"/>
          </a:solidFill>
          <a:latin typeface="+mn-lt"/>
          <a:ea typeface="+mn-ea"/>
          <a:cs typeface="+mn-cs"/>
        </a:defRPr>
      </a:lvl7pPr>
      <a:lvl8pPr marL="4480560" algn="l" defTabSz="1280160" rtl="0" eaLnBrk="1" latinLnBrk="0" hangingPunct="1">
        <a:defRPr sz="2500" kern="1200">
          <a:solidFill>
            <a:schemeClr val="tx1"/>
          </a:solidFill>
          <a:latin typeface="+mn-lt"/>
          <a:ea typeface="+mn-ea"/>
          <a:cs typeface="+mn-cs"/>
        </a:defRPr>
      </a:lvl8pPr>
      <a:lvl9pPr marL="5120640" algn="l" defTabSz="1280160" rtl="0" eaLnBrk="1" latinLnBrk="0" hangingPunct="1">
        <a:defRPr sz="2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6.jpeg"/><Relationship Id="rId4" Type="http://schemas.openxmlformats.org/officeDocument/2006/relationships/image" Target="../media/image35.jpe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38.jpeg"/><Relationship Id="rId4" Type="http://schemas.openxmlformats.org/officeDocument/2006/relationships/image" Target="../media/image37.jpe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7" Type="http://schemas.openxmlformats.org/officeDocument/2006/relationships/image" Target="../media/image47.jpeg"/><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3.jpeg"/><Relationship Id="rId4" Type="http://schemas.openxmlformats.org/officeDocument/2006/relationships/image" Target="../media/image52.jpeg"/></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5.jpeg"/><Relationship Id="rId4" Type="http://schemas.openxmlformats.org/officeDocument/2006/relationships/image" Target="../media/image54.jpe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56.jpeg"/></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58.jpeg"/><Relationship Id="rId4" Type="http://schemas.openxmlformats.org/officeDocument/2006/relationships/image" Target="../media/image57.jpeg"/></Relationships>
</file>

<file path=ppt/slides/_rels/slide2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60.jpeg"/><Relationship Id="rId5" Type="http://schemas.openxmlformats.org/officeDocument/2006/relationships/image" Target="../media/image59.jpeg"/><Relationship Id="rId4" Type="http://schemas.openxmlformats.org/officeDocument/2006/relationships/hyperlink" Target="http://www.greek-icons.org/jesus_christ/jesus_christ_icons.html"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62.jpeg"/><Relationship Id="rId4" Type="http://schemas.openxmlformats.org/officeDocument/2006/relationships/image" Target="../media/image61.jpeg"/></Relationships>
</file>

<file path=ppt/slides/_rels/slide2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hyperlink" Target="http://www.greek-icons.org/jesus_christ/jesus_christ_icons.html" TargetMode="External"/><Relationship Id="rId4" Type="http://schemas.openxmlformats.org/officeDocument/2006/relationships/image" Target="../media/image63.jpe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66.jpeg"/><Relationship Id="rId5" Type="http://schemas.openxmlformats.org/officeDocument/2006/relationships/hyperlink" Target="http://www.greek-icons.org/jesus_christ/jesus_christ_icons.html" TargetMode="External"/><Relationship Id="rId4" Type="http://schemas.openxmlformats.org/officeDocument/2006/relationships/image" Target="../media/image65.jpeg"/></Relationships>
</file>

<file path=ppt/slides/_rels/slide3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68.jpeg"/><Relationship Id="rId4" Type="http://schemas.openxmlformats.org/officeDocument/2006/relationships/image" Target="../media/image67.jpeg"/></Relationships>
</file>

<file path=ppt/slides/_rels/slide3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70.jpeg"/><Relationship Id="rId4" Type="http://schemas.openxmlformats.org/officeDocument/2006/relationships/image" Target="../media/image69.jpeg"/></Relationships>
</file>

<file path=ppt/slides/_rels/slide3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72.jpeg"/><Relationship Id="rId4" Type="http://schemas.openxmlformats.org/officeDocument/2006/relationships/image" Target="../media/image71.jpeg"/></Relationships>
</file>

<file path=ppt/slides/_rels/slide3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75.jpeg"/><Relationship Id="rId5" Type="http://schemas.openxmlformats.org/officeDocument/2006/relationships/image" Target="../media/image74.jpeg"/><Relationship Id="rId4" Type="http://schemas.openxmlformats.org/officeDocument/2006/relationships/image" Target="../media/image73.jpeg"/></Relationships>
</file>

<file path=ppt/slides/_rels/slide35.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1.gif"/><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1 Título"/>
          <p:cNvSpPr>
            <a:spLocks noGrp="1"/>
          </p:cNvSpPr>
          <p:nvPr>
            <p:ph type="ctrTitle"/>
          </p:nvPr>
        </p:nvSpPr>
        <p:spPr>
          <a:xfrm>
            <a:off x="1071563" y="1071563"/>
            <a:ext cx="11161712" cy="2057400"/>
          </a:xfrm>
        </p:spPr>
        <p:txBody>
          <a:bodyPr/>
          <a:lstStyle/>
          <a:p>
            <a:pPr eaLnBrk="1" hangingPunct="1">
              <a:defRPr/>
            </a:pPr>
            <a:r>
              <a:rPr lang="es-AR" sz="15000" spc="-300" dirty="0" smtClean="0">
                <a:solidFill>
                  <a:srgbClr val="FFFF00"/>
                </a:solidFill>
                <a:effectLst>
                  <a:outerShdw blurRad="38100" dist="38100" dir="2700000" algn="tl">
                    <a:srgbClr val="000000">
                      <a:alpha val="43137"/>
                    </a:srgbClr>
                  </a:outerShdw>
                </a:effectLst>
              </a:rPr>
              <a:t>La </a:t>
            </a:r>
            <a:r>
              <a:rPr lang="es-AR" sz="15000" spc="-300" dirty="0" smtClean="0">
                <a:solidFill>
                  <a:srgbClr val="FFFF00"/>
                </a:solidFill>
                <a:effectLst>
                  <a:outerShdw blurRad="38100" dist="38100" dir="2700000" algn="tl">
                    <a:srgbClr val="000000">
                      <a:alpha val="43137"/>
                    </a:srgbClr>
                  </a:outerShdw>
                </a:effectLst>
                <a:latin typeface="Bernard MT Condensed" pitchFamily="18" charset="0"/>
              </a:rPr>
              <a:t>FE</a:t>
            </a:r>
            <a:r>
              <a:rPr lang="es-AR" sz="15000" spc="-300" dirty="0" smtClean="0">
                <a:solidFill>
                  <a:srgbClr val="FFFF00"/>
                </a:solidFill>
                <a:effectLst>
                  <a:outerShdw blurRad="38100" dist="38100" dir="2700000" algn="tl">
                    <a:srgbClr val="000000">
                      <a:alpha val="43137"/>
                    </a:srgbClr>
                  </a:outerShdw>
                </a:effectLst>
              </a:rPr>
              <a:t> cristiana</a:t>
            </a:r>
          </a:p>
        </p:txBody>
      </p:sp>
      <p:sp>
        <p:nvSpPr>
          <p:cNvPr id="3" name="2 Subtítulo"/>
          <p:cNvSpPr>
            <a:spLocks noGrp="1"/>
          </p:cNvSpPr>
          <p:nvPr>
            <p:ph type="subTitle" idx="1"/>
          </p:nvPr>
        </p:nvSpPr>
        <p:spPr>
          <a:xfrm>
            <a:off x="6040438" y="3211513"/>
            <a:ext cx="5545137" cy="5621337"/>
          </a:xfrm>
        </p:spPr>
        <p:txBody>
          <a:bodyPr rtlCol="0">
            <a:normAutofit/>
          </a:bodyPr>
          <a:lstStyle/>
          <a:p>
            <a:pPr algn="l" eaLnBrk="1" fontAlgn="auto" hangingPunct="1">
              <a:spcAft>
                <a:spcPts val="0"/>
              </a:spcAft>
              <a:defRPr/>
            </a:pPr>
            <a:r>
              <a:rPr lang="es-AR" sz="5500" dirty="0" smtClean="0">
                <a:solidFill>
                  <a:schemeClr val="bg1"/>
                </a:solidFill>
                <a:latin typeface="Times New Roman" pitchFamily="18" charset="0"/>
                <a:cs typeface="Times New Roman" pitchFamily="18" charset="0"/>
              </a:rPr>
              <a:t>Un curso del</a:t>
            </a:r>
            <a:endParaRPr lang="es-AR" sz="3600" dirty="0" smtClean="0">
              <a:solidFill>
                <a:srgbClr val="FFFF00"/>
              </a:solidFill>
              <a:latin typeface="Elephant" pitchFamily="18" charset="0"/>
              <a:cs typeface="Times New Roman" pitchFamily="18" charset="0"/>
            </a:endParaRP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I</a:t>
            </a:r>
            <a:r>
              <a:rPr lang="es-AR" sz="5500" dirty="0" smtClean="0">
                <a:solidFill>
                  <a:schemeClr val="bg1"/>
                </a:solidFill>
                <a:latin typeface="Times New Roman" pitchFamily="18" charset="0"/>
                <a:cs typeface="Times New Roman" pitchFamily="18" charset="0"/>
              </a:rPr>
              <a:t>NSTITUTO de </a:t>
            </a: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F</a:t>
            </a:r>
            <a:r>
              <a:rPr lang="es-AR" sz="5500" dirty="0" smtClean="0">
                <a:solidFill>
                  <a:schemeClr val="bg1"/>
                </a:solidFill>
                <a:latin typeface="Times New Roman" pitchFamily="18" charset="0"/>
                <a:cs typeface="Times New Roman" pitchFamily="18" charset="0"/>
              </a:rPr>
              <a:t>ORMACIÓN </a:t>
            </a: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T</a:t>
            </a:r>
            <a:r>
              <a:rPr lang="es-AR" sz="5500" dirty="0" smtClean="0">
                <a:solidFill>
                  <a:schemeClr val="bg1"/>
                </a:solidFill>
                <a:latin typeface="Times New Roman" pitchFamily="18" charset="0"/>
                <a:cs typeface="Times New Roman" pitchFamily="18" charset="0"/>
              </a:rPr>
              <a:t>EOLÓGICA por </a:t>
            </a:r>
          </a:p>
          <a:p>
            <a:pPr algn="l" eaLnBrk="1" fontAlgn="auto" hangingPunct="1">
              <a:spcAft>
                <a:spcPts val="0"/>
              </a:spcAft>
              <a:defRPr/>
            </a:pPr>
            <a:r>
              <a:rPr lang="es-AR" sz="5500" dirty="0" smtClean="0">
                <a:solidFill>
                  <a:srgbClr val="FFFF00"/>
                </a:solidFill>
                <a:latin typeface="Elephant" pitchFamily="18" charset="0"/>
                <a:cs typeface="Times New Roman" pitchFamily="18" charset="0"/>
              </a:rPr>
              <a:t>I</a:t>
            </a:r>
            <a:r>
              <a:rPr lang="es-AR" sz="5500" dirty="0" smtClean="0">
                <a:solidFill>
                  <a:schemeClr val="bg1"/>
                </a:solidFill>
                <a:latin typeface="Times New Roman" pitchFamily="18" charset="0"/>
                <a:cs typeface="Times New Roman" pitchFamily="18" charset="0"/>
              </a:rPr>
              <a:t>NTERNET</a:t>
            </a:r>
            <a:endParaRPr lang="es-AR" sz="5500" b="1" cap="all" dirty="0" smtClean="0">
              <a:solidFill>
                <a:schemeClr val="bg1"/>
              </a:solidFill>
              <a:latin typeface="Times New Roman" pitchFamily="18" charset="0"/>
              <a:cs typeface="Times New Roman" pitchFamily="18" charset="0"/>
            </a:endParaRPr>
          </a:p>
          <a:p>
            <a:pPr algn="l" eaLnBrk="1" fontAlgn="auto" hangingPunct="1">
              <a:spcAft>
                <a:spcPts val="0"/>
              </a:spcAft>
              <a:defRPr/>
            </a:pPr>
            <a:endParaRPr lang="es-ES" sz="5500" b="1" cap="all" dirty="0" smtClean="0">
              <a:solidFill>
                <a:schemeClr val="bg1"/>
              </a:solidFill>
              <a:latin typeface="Times New Roman" pitchFamily="18" charset="0"/>
              <a:cs typeface="Times New Roman" pitchFamily="18" charset="0"/>
            </a:endParaRPr>
          </a:p>
        </p:txBody>
      </p:sp>
      <p:pic>
        <p:nvPicPr>
          <p:cNvPr id="205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688388"/>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6" name="9 Marcador de contenido" descr="esc-ifti.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3287713"/>
            <a:ext cx="4306888" cy="513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Marcador de número de diapositiva"/>
          <p:cNvSpPr>
            <a:spLocks noGrp="1"/>
          </p:cNvSpPr>
          <p:nvPr>
            <p:ph type="sldNum" sz="quarter" idx="12"/>
          </p:nvPr>
        </p:nvSpPr>
        <p:spPr/>
        <p:txBody>
          <a:bodyPr/>
          <a:lstStyle/>
          <a:p>
            <a:pPr>
              <a:defRPr/>
            </a:pPr>
            <a:fld id="{C2F14F58-64AE-4C85-A889-5A32E9469E78}" type="slidenum">
              <a:rPr lang="es-ES" smtClean="0"/>
              <a:pPr>
                <a:defRPr/>
              </a:pPr>
              <a:t>1</a:t>
            </a:fld>
            <a:endParaRPr lang="es-E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0" name="9 Marcador de contenido"/>
          <p:cNvSpPr>
            <a:spLocks noGrp="1"/>
          </p:cNvSpPr>
          <p:nvPr>
            <p:ph idx="1"/>
          </p:nvPr>
        </p:nvSpPr>
        <p:spPr>
          <a:xfrm>
            <a:off x="6329363" y="912813"/>
            <a:ext cx="5543550" cy="6335712"/>
          </a:xfrm>
        </p:spPr>
        <p:txBody>
          <a:bodyPr/>
          <a:lstStyle/>
          <a:p>
            <a:pPr>
              <a:lnSpc>
                <a:spcPct val="85000"/>
              </a:lnSpc>
            </a:pPr>
            <a:r>
              <a:rPr lang="es-ES_tradnl" sz="3200" smtClean="0">
                <a:solidFill>
                  <a:schemeClr val="bg1"/>
                </a:solidFill>
              </a:rPr>
              <a:t>Que Cristo existió pertenece a la </a:t>
            </a:r>
            <a:r>
              <a:rPr lang="es-ES_tradnl" sz="3200" b="1" smtClean="0">
                <a:solidFill>
                  <a:srgbClr val="FFFF00"/>
                </a:solidFill>
              </a:rPr>
              <a:t>doctrina de la fe</a:t>
            </a:r>
            <a:r>
              <a:rPr lang="es-ES_tradnl" sz="3200" smtClean="0">
                <a:solidFill>
                  <a:schemeClr val="bg1"/>
                </a:solidFill>
              </a:rPr>
              <a:t>, como también que murió realmente por nosotros y que resucitó al tercer día (cfr. 1</a:t>
            </a:r>
            <a:r>
              <a:rPr lang="es-ES_tradnl" sz="3200" i="1" smtClean="0">
                <a:solidFill>
                  <a:schemeClr val="bg1"/>
                </a:solidFill>
              </a:rPr>
              <a:t>Co</a:t>
            </a:r>
            <a:r>
              <a:rPr lang="es-ES_tradnl" sz="3200" smtClean="0">
                <a:solidFill>
                  <a:schemeClr val="bg1"/>
                </a:solidFill>
              </a:rPr>
              <a:t> 15, 3-11).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La existencia de Jesús es un hecho </a:t>
            </a:r>
            <a:r>
              <a:rPr lang="es-ES_tradnl" sz="3200" b="1" smtClean="0">
                <a:solidFill>
                  <a:srgbClr val="FFFF00"/>
                </a:solidFill>
              </a:rPr>
              <a:t>probado por la ciencia histórica</a:t>
            </a:r>
            <a:r>
              <a:rPr lang="es-ES_tradnl" sz="3200" smtClean="0">
                <a:solidFill>
                  <a:schemeClr val="bg1"/>
                </a:solidFill>
              </a:rPr>
              <a:t>, sobre todo, mediante el análisis del </a:t>
            </a:r>
            <a:r>
              <a:rPr lang="es-ES_tradnl" sz="3200" b="1" smtClean="0">
                <a:solidFill>
                  <a:srgbClr val="FFFF00"/>
                </a:solidFill>
              </a:rPr>
              <a:t>Nuevo Testamento </a:t>
            </a:r>
            <a:r>
              <a:rPr lang="es-ES_tradnl" sz="3200" smtClean="0">
                <a:solidFill>
                  <a:schemeClr val="bg1"/>
                </a:solidFill>
              </a:rPr>
              <a:t>cuyo valor histórico está fuera de duda.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También existen </a:t>
            </a:r>
            <a:r>
              <a:rPr lang="es-ES_tradnl" sz="3200" b="1" smtClean="0">
                <a:solidFill>
                  <a:srgbClr val="FFFF00"/>
                </a:solidFill>
              </a:rPr>
              <a:t>otros testimonios</a:t>
            </a:r>
            <a:r>
              <a:rPr lang="es-ES_tradnl" sz="3200" smtClean="0">
                <a:solidFill>
                  <a:schemeClr val="bg1"/>
                </a:solidFill>
              </a:rPr>
              <a:t> antiguos no cristianos, paganos y judíos.</a:t>
            </a:r>
            <a:endParaRPr lang="es-ES" sz="3200" smtClean="0">
              <a:solidFill>
                <a:schemeClr val="bg1"/>
              </a:solidFill>
              <a:latin typeface="Times New Roman" pitchFamily="18" charset="0"/>
              <a:cs typeface="Times New Roman" pitchFamily="18" charset="0"/>
            </a:endParaRPr>
          </a:p>
        </p:txBody>
      </p:sp>
      <p:sp>
        <p:nvSpPr>
          <p:cNvPr id="1127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127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6338" y="74644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56338" y="3937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A95439AB-ECE0-4824-935F-7547845D954F}" type="slidenum">
              <a:rPr lang="es-ES" smtClean="0"/>
              <a:pPr>
                <a:defRPr/>
              </a:pPr>
              <a:t>10</a:t>
            </a:fld>
            <a:endParaRPr lang="es-ES"/>
          </a:p>
        </p:txBody>
      </p:sp>
      <p:pic>
        <p:nvPicPr>
          <p:cNvPr id="1127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8490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6" name="Picture 13" descr="http://www.carmeloargentino.org.ar/images/galeria/imagen_30.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47825" y="3576638"/>
            <a:ext cx="4164013" cy="511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7" name="Picture 15" descr="http://t3.gstatic.com/images?q=tbn:ANd9GcSPZ-Wsv0naq5MhEzRrnIm-D_bb5jnAHFvsRB1nIPMUlmltZ-Y3gQ"/>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47825" y="984250"/>
            <a:ext cx="1682750" cy="237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8" name="Picture 17" descr="http://www.fluvium.org/imagenes/JesusIcono3.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8100" y="965200"/>
            <a:ext cx="1976438"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4" name="9 Marcador de contenido"/>
          <p:cNvSpPr>
            <a:spLocks noGrp="1"/>
          </p:cNvSpPr>
          <p:nvPr>
            <p:ph idx="1"/>
          </p:nvPr>
        </p:nvSpPr>
        <p:spPr>
          <a:xfrm>
            <a:off x="6616700" y="839788"/>
            <a:ext cx="5400675" cy="6335712"/>
          </a:xfrm>
        </p:spPr>
        <p:txBody>
          <a:bodyPr/>
          <a:lstStyle/>
          <a:p>
            <a:pPr>
              <a:lnSpc>
                <a:spcPct val="85000"/>
              </a:lnSpc>
            </a:pPr>
            <a:r>
              <a:rPr lang="es-ES_tradnl" sz="3200" smtClean="0">
                <a:solidFill>
                  <a:schemeClr val="bg1"/>
                </a:solidFill>
              </a:rPr>
              <a:t>Precisamente por esto, </a:t>
            </a:r>
          </a:p>
          <a:p>
            <a:pPr>
              <a:lnSpc>
                <a:spcPct val="85000"/>
              </a:lnSpc>
              <a:buFontTx/>
              <a:buChar char="-"/>
            </a:pPr>
            <a:r>
              <a:rPr lang="es-ES_tradnl" sz="3200" b="1" smtClean="0">
                <a:solidFill>
                  <a:srgbClr val="FFFF00"/>
                </a:solidFill>
              </a:rPr>
              <a:t>no son aceptables </a:t>
            </a:r>
          </a:p>
          <a:p>
            <a:pPr>
              <a:lnSpc>
                <a:spcPct val="85000"/>
              </a:lnSpc>
              <a:buFontTx/>
              <a:buChar char="-"/>
            </a:pPr>
            <a:r>
              <a:rPr lang="es-ES_tradnl" sz="3200" smtClean="0">
                <a:solidFill>
                  <a:schemeClr val="bg1"/>
                </a:solidFill>
              </a:rPr>
              <a:t>las posiciones </a:t>
            </a:r>
          </a:p>
          <a:p>
            <a:pPr>
              <a:lnSpc>
                <a:spcPct val="85000"/>
              </a:lnSpc>
              <a:buFontTx/>
              <a:buChar char="-"/>
            </a:pPr>
            <a:r>
              <a:rPr lang="es-ES_tradnl" sz="3200" smtClean="0">
                <a:solidFill>
                  <a:schemeClr val="bg1"/>
                </a:solidFill>
              </a:rPr>
              <a:t>de quienes contraponen </a:t>
            </a:r>
          </a:p>
          <a:p>
            <a:pPr>
              <a:lnSpc>
                <a:spcPct val="85000"/>
              </a:lnSpc>
              <a:buFontTx/>
              <a:buChar char="-"/>
            </a:pPr>
            <a:r>
              <a:rPr lang="es-ES_tradnl" sz="3200" smtClean="0">
                <a:solidFill>
                  <a:schemeClr val="bg1"/>
                </a:solidFill>
              </a:rPr>
              <a:t>un Jesús histórico </a:t>
            </a:r>
          </a:p>
          <a:p>
            <a:pPr>
              <a:lnSpc>
                <a:spcPct val="85000"/>
              </a:lnSpc>
              <a:buFontTx/>
              <a:buChar char="-"/>
            </a:pPr>
            <a:r>
              <a:rPr lang="es-ES_tradnl" sz="3200" smtClean="0">
                <a:solidFill>
                  <a:schemeClr val="bg1"/>
                </a:solidFill>
              </a:rPr>
              <a:t>al Cristo de la fe </a:t>
            </a:r>
          </a:p>
          <a:p>
            <a:pPr>
              <a:lnSpc>
                <a:spcPct val="85000"/>
              </a:lnSpc>
              <a:buFontTx/>
              <a:buChar char="-"/>
            </a:pPr>
            <a:r>
              <a:rPr lang="es-ES_tradnl" sz="3200" smtClean="0">
                <a:solidFill>
                  <a:schemeClr val="bg1"/>
                </a:solidFill>
              </a:rPr>
              <a:t>y defienden la suposición </a:t>
            </a:r>
          </a:p>
          <a:p>
            <a:pPr>
              <a:lnSpc>
                <a:spcPct val="85000"/>
              </a:lnSpc>
              <a:buFontTx/>
              <a:buChar char="-"/>
            </a:pPr>
            <a:r>
              <a:rPr lang="es-ES_tradnl" sz="3200" smtClean="0">
                <a:solidFill>
                  <a:schemeClr val="bg1"/>
                </a:solidFill>
              </a:rPr>
              <a:t>de que casi todo lo que el Nuevo Testamento dice acerca de Cristo </a:t>
            </a:r>
          </a:p>
          <a:p>
            <a:pPr>
              <a:lnSpc>
                <a:spcPct val="85000"/>
              </a:lnSpc>
              <a:buFontTx/>
              <a:buChar char="-"/>
            </a:pPr>
            <a:r>
              <a:rPr lang="es-ES_tradnl" sz="3200" smtClean="0">
                <a:solidFill>
                  <a:schemeClr val="bg1"/>
                </a:solidFill>
              </a:rPr>
              <a:t>sería una interpretación de fe que hicieron los discípulos de Jesús, </a:t>
            </a:r>
          </a:p>
          <a:p>
            <a:pPr>
              <a:lnSpc>
                <a:spcPct val="85000"/>
              </a:lnSpc>
              <a:buFontTx/>
              <a:buChar char="-"/>
            </a:pPr>
            <a:r>
              <a:rPr lang="es-ES_tradnl" sz="3200" smtClean="0">
                <a:solidFill>
                  <a:schemeClr val="bg1"/>
                </a:solidFill>
              </a:rPr>
              <a:t>pero no su auténtica figura histórica que aún permanecería oculta para nosotros. </a:t>
            </a:r>
            <a:endParaRPr lang="es-ES" sz="3200" smtClean="0">
              <a:solidFill>
                <a:schemeClr val="bg1"/>
              </a:solidFill>
              <a:latin typeface="Times New Roman" pitchFamily="18" charset="0"/>
              <a:cs typeface="Times New Roman" pitchFamily="18" charset="0"/>
            </a:endParaRPr>
          </a:p>
        </p:txBody>
      </p:sp>
      <p:sp>
        <p:nvSpPr>
          <p:cNvPr id="1229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4DD3389D-804B-4CDA-BE13-992045BC9B53}" type="slidenum">
              <a:rPr lang="es-ES" smtClean="0"/>
              <a:pPr>
                <a:defRPr/>
              </a:pPr>
              <a:t>11</a:t>
            </a:fld>
            <a:endParaRPr lang="es-ES"/>
          </a:p>
        </p:txBody>
      </p:sp>
      <p:pic>
        <p:nvPicPr>
          <p:cNvPr id="1229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8" name="Picture 15" descr="3Santuari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1055688"/>
            <a:ext cx="4897438" cy="3678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9" name="Picture 21" descr="6Pantocrator"/>
          <p:cNvPicPr>
            <a:picLocks noChangeAspect="1" noChangeArrowheads="1"/>
          </p:cNvPicPr>
          <p:nvPr/>
        </p:nvPicPr>
        <p:blipFill>
          <a:blip r:embed="rId5">
            <a:extLst>
              <a:ext uri="{28A0092B-C50C-407E-A947-70E740481C1C}">
                <a14:useLocalDpi xmlns:a14="http://schemas.microsoft.com/office/drawing/2010/main" val="0"/>
              </a:ext>
            </a:extLst>
          </a:blip>
          <a:srcRect l="21710" t="17949" r="27635" b="23077"/>
          <a:stretch>
            <a:fillRect/>
          </a:stretch>
        </p:blipFill>
        <p:spPr bwMode="auto">
          <a:xfrm>
            <a:off x="1508125" y="5448300"/>
            <a:ext cx="4821238" cy="316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8" name="9 Marcador de contenido"/>
          <p:cNvSpPr>
            <a:spLocks noGrp="1"/>
          </p:cNvSpPr>
          <p:nvPr>
            <p:ph idx="1"/>
          </p:nvPr>
        </p:nvSpPr>
        <p:spPr>
          <a:xfrm>
            <a:off x="1431925" y="1055688"/>
            <a:ext cx="4608513" cy="6335712"/>
          </a:xfrm>
        </p:spPr>
        <p:txBody>
          <a:bodyPr/>
          <a:lstStyle/>
          <a:p>
            <a:pPr>
              <a:lnSpc>
                <a:spcPct val="85000"/>
              </a:lnSpc>
            </a:pPr>
            <a:r>
              <a:rPr lang="es-ES_tradnl" sz="3200" smtClean="0">
                <a:solidFill>
                  <a:schemeClr val="bg1"/>
                </a:solidFill>
              </a:rPr>
              <a:t>Estas posturas </a:t>
            </a:r>
          </a:p>
          <a:p>
            <a:pPr>
              <a:lnSpc>
                <a:spcPct val="85000"/>
              </a:lnSpc>
              <a:buFontTx/>
              <a:buChar char="-"/>
            </a:pPr>
            <a:r>
              <a:rPr lang="es-ES_tradnl" sz="3200" smtClean="0">
                <a:solidFill>
                  <a:schemeClr val="bg1"/>
                </a:solidFill>
              </a:rPr>
              <a:t>-que en muchas ocasiones encierran un fuerte prejuicio contra lo sobrenatural- </a:t>
            </a:r>
          </a:p>
          <a:p>
            <a:pPr>
              <a:lnSpc>
                <a:spcPct val="85000"/>
              </a:lnSpc>
              <a:buFontTx/>
              <a:buChar char="-"/>
            </a:pPr>
            <a:r>
              <a:rPr lang="es-ES_tradnl" sz="3200" smtClean="0">
                <a:solidFill>
                  <a:schemeClr val="bg1"/>
                </a:solidFill>
              </a:rPr>
              <a:t>no tienen en cuenta </a:t>
            </a:r>
          </a:p>
          <a:p>
            <a:pPr>
              <a:lnSpc>
                <a:spcPct val="85000"/>
              </a:lnSpc>
              <a:buFontTx/>
              <a:buChar char="-"/>
            </a:pPr>
            <a:r>
              <a:rPr lang="es-ES_tradnl" sz="3200" smtClean="0">
                <a:solidFill>
                  <a:schemeClr val="bg1"/>
                </a:solidFill>
              </a:rPr>
              <a:t>que la investigación histórica contemporánea</a:t>
            </a:r>
          </a:p>
          <a:p>
            <a:pPr>
              <a:lnSpc>
                <a:spcPct val="85000"/>
              </a:lnSpc>
              <a:buFontTx/>
              <a:buChar char="-"/>
            </a:pPr>
            <a:r>
              <a:rPr lang="es-ES_tradnl" sz="3200" smtClean="0">
                <a:solidFill>
                  <a:schemeClr val="bg1"/>
                </a:solidFill>
              </a:rPr>
              <a:t>coincide en afirmar que </a:t>
            </a:r>
          </a:p>
          <a:p>
            <a:pPr>
              <a:lnSpc>
                <a:spcPct val="85000"/>
              </a:lnSpc>
              <a:buFontTx/>
              <a:buChar char="-"/>
            </a:pPr>
            <a:r>
              <a:rPr lang="es-ES_tradnl" sz="3200" smtClean="0">
                <a:solidFill>
                  <a:schemeClr val="bg1"/>
                </a:solidFill>
              </a:rPr>
              <a:t>la presentación que hace el cristianismo primitivo de Jesús</a:t>
            </a:r>
          </a:p>
          <a:p>
            <a:pPr>
              <a:lnSpc>
                <a:spcPct val="85000"/>
              </a:lnSpc>
              <a:buFontTx/>
              <a:buChar char="-"/>
            </a:pPr>
            <a:r>
              <a:rPr lang="es-ES_tradnl" sz="3200" smtClean="0">
                <a:solidFill>
                  <a:schemeClr val="bg1"/>
                </a:solidFill>
              </a:rPr>
              <a:t>se basa en auténticos hechos sucedidos realmente.</a:t>
            </a:r>
            <a:endParaRPr lang="es-ES" sz="3200" smtClean="0">
              <a:solidFill>
                <a:schemeClr val="bg1"/>
              </a:solidFill>
              <a:latin typeface="Times New Roman" pitchFamily="18" charset="0"/>
              <a:cs typeface="Times New Roman" pitchFamily="18" charset="0"/>
            </a:endParaRPr>
          </a:p>
        </p:txBody>
      </p:sp>
      <p:sp>
        <p:nvSpPr>
          <p:cNvPr id="1331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13" name="12 Marcador de número de diapositiva"/>
          <p:cNvSpPr>
            <a:spLocks noGrp="1"/>
          </p:cNvSpPr>
          <p:nvPr>
            <p:ph type="sldNum" sz="quarter" idx="12"/>
          </p:nvPr>
        </p:nvSpPr>
        <p:spPr/>
        <p:txBody>
          <a:bodyPr/>
          <a:lstStyle/>
          <a:p>
            <a:pPr>
              <a:defRPr/>
            </a:pPr>
            <a:fld id="{8D86A6FD-42A4-456B-864B-BB20D3D41574}" type="slidenum">
              <a:rPr lang="es-ES" smtClean="0"/>
              <a:pPr>
                <a:defRPr/>
              </a:pPr>
              <a:t>12</a:t>
            </a:fld>
            <a:endParaRPr lang="es-ES"/>
          </a:p>
        </p:txBody>
      </p:sp>
      <p:pic>
        <p:nvPicPr>
          <p:cNvPr id="1332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7" descr="4Anunciacion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19788" y="984250"/>
            <a:ext cx="2928937" cy="583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3" name="Picture 19" descr="5Anunciacion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3188" y="2460625"/>
            <a:ext cx="2879725" cy="608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287463" y="623888"/>
            <a:ext cx="10729912" cy="1600200"/>
          </a:xfrm>
        </p:spPr>
        <p:txBody>
          <a:bodyPr/>
          <a:lstStyle/>
          <a:p>
            <a:pPr algn="l">
              <a:defRPr/>
            </a:pPr>
            <a:r>
              <a:rPr lang="es-ES" sz="5000" b="1" i="1" cap="small" dirty="0" smtClean="0">
                <a:solidFill>
                  <a:srgbClr val="FFFF00"/>
                </a:solidFill>
              </a:rPr>
              <a:t>2. Jesucristo, Dios y hombre verdadero</a:t>
            </a:r>
            <a:endParaRPr lang="es-AR" sz="5000" dirty="0">
              <a:solidFill>
                <a:srgbClr val="FFFF00"/>
              </a:solidFill>
            </a:endParaRPr>
          </a:p>
        </p:txBody>
      </p:sp>
      <p:sp>
        <p:nvSpPr>
          <p:cNvPr id="14343" name="9 Marcador de contenido"/>
          <p:cNvSpPr>
            <a:spLocks noGrp="1"/>
          </p:cNvSpPr>
          <p:nvPr>
            <p:ph idx="1"/>
          </p:nvPr>
        </p:nvSpPr>
        <p:spPr>
          <a:xfrm>
            <a:off x="1431925" y="2281238"/>
            <a:ext cx="5113338" cy="6335712"/>
          </a:xfrm>
        </p:spPr>
        <p:txBody>
          <a:bodyPr/>
          <a:lstStyle/>
          <a:p>
            <a:pPr>
              <a:lnSpc>
                <a:spcPct val="85000"/>
              </a:lnSpc>
            </a:pPr>
            <a:r>
              <a:rPr lang="es-ES_tradnl" sz="3200" b="1" i="1" smtClean="0">
                <a:solidFill>
                  <a:srgbClr val="FFFF00"/>
                </a:solidFill>
              </a:rPr>
              <a:t>Catecismo</a:t>
            </a:r>
            <a:r>
              <a:rPr lang="es-ES_tradnl" sz="3200" b="1" smtClean="0">
                <a:solidFill>
                  <a:srgbClr val="FFFF00"/>
                </a:solidFill>
              </a:rPr>
              <a:t>, 483:  La Encarnación es </a:t>
            </a:r>
            <a:r>
              <a:rPr lang="es-ES_tradnl" sz="3200" smtClean="0">
                <a:solidFill>
                  <a:schemeClr val="bg1"/>
                </a:solidFill>
              </a:rPr>
              <a:t>«el misterio de la admirable unión de la naturaleza divina y de la naturaleza humana en la única Persona del Verbo»</a:t>
            </a:r>
            <a:endParaRPr lang="es-ES_tradnl" sz="3200" b="1" smtClean="0">
              <a:solidFill>
                <a:srgbClr val="FFFF00"/>
              </a:solidFill>
            </a:endParaRPr>
          </a:p>
          <a:p>
            <a:pPr>
              <a:lnSpc>
                <a:spcPct val="85000"/>
              </a:lnSpc>
            </a:pPr>
            <a:endParaRPr lang="es-ES_tradnl" sz="3200" smtClean="0">
              <a:solidFill>
                <a:schemeClr val="bg1"/>
              </a:solidFill>
            </a:endParaRPr>
          </a:p>
          <a:p>
            <a:pPr>
              <a:lnSpc>
                <a:spcPct val="85000"/>
              </a:lnSpc>
            </a:pPr>
            <a:r>
              <a:rPr lang="es-ES_tradnl" sz="3200" b="1" smtClean="0">
                <a:solidFill>
                  <a:srgbClr val="FFFF00"/>
                </a:solidFill>
              </a:rPr>
              <a:t>La Encarnación </a:t>
            </a:r>
            <a:r>
              <a:rPr lang="es-ES_tradnl" sz="3200" smtClean="0">
                <a:solidFill>
                  <a:schemeClr val="bg1"/>
                </a:solidFill>
              </a:rPr>
              <a:t>del Hijo </a:t>
            </a:r>
            <a:br>
              <a:rPr lang="es-ES_tradnl" sz="3200" smtClean="0">
                <a:solidFill>
                  <a:schemeClr val="bg1"/>
                </a:solidFill>
              </a:rPr>
            </a:br>
            <a:r>
              <a:rPr lang="es-ES_tradnl" sz="3200" smtClean="0">
                <a:solidFill>
                  <a:schemeClr val="bg1"/>
                </a:solidFill>
              </a:rPr>
              <a:t>de Dios «no significa que Jesucristo sea en parte Dios y en parte hombre, ni que sea el resultado de una mezcla confusa entre lo divino y lo humano. </a:t>
            </a:r>
            <a:endParaRPr lang="es-ES" sz="3200" smtClean="0">
              <a:solidFill>
                <a:schemeClr val="bg1"/>
              </a:solidFill>
              <a:latin typeface="Times New Roman" pitchFamily="18" charset="0"/>
              <a:cs typeface="Times New Roman" pitchFamily="18" charset="0"/>
            </a:endParaRPr>
          </a:p>
        </p:txBody>
      </p:sp>
      <p:sp>
        <p:nvSpPr>
          <p:cNvPr id="14344"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434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8086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22796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11D5C10-F1A8-4570-9349-C3A3EC2E3BB4}" type="slidenum">
              <a:rPr lang="es-ES" smtClean="0"/>
              <a:pPr>
                <a:defRPr/>
              </a:pPr>
              <a:t>13</a:t>
            </a:fld>
            <a:endParaRPr lang="es-ES"/>
          </a:p>
        </p:txBody>
      </p:sp>
      <p:pic>
        <p:nvPicPr>
          <p:cNvPr id="14348" name="Picture 13" descr="8Nativida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16700" y="2087563"/>
            <a:ext cx="4916488" cy="328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9" name="Picture 15" descr="9PresTempl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16700" y="5630863"/>
            <a:ext cx="4897438" cy="305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041482"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9 Marcador de contenido"/>
          <p:cNvSpPr>
            <a:spLocks noGrp="1"/>
          </p:cNvSpPr>
          <p:nvPr>
            <p:ph idx="1"/>
          </p:nvPr>
        </p:nvSpPr>
        <p:spPr>
          <a:xfrm>
            <a:off x="6975475" y="912813"/>
            <a:ext cx="5113338" cy="6335712"/>
          </a:xfrm>
        </p:spPr>
        <p:txBody>
          <a:bodyPr/>
          <a:lstStyle/>
          <a:p>
            <a:pPr>
              <a:lnSpc>
                <a:spcPct val="85000"/>
              </a:lnSpc>
            </a:pPr>
            <a:r>
              <a:rPr lang="es-ES_tradnl" sz="3200" smtClean="0">
                <a:solidFill>
                  <a:schemeClr val="bg1"/>
                </a:solidFill>
              </a:rPr>
              <a:t>Se hizo verdaderamente hombre sin dejar de ser verdaderamente Dios. Jesucristo es verdadero Dios y verdadero hombre» (</a:t>
            </a:r>
            <a:r>
              <a:rPr lang="es-ES_tradnl" sz="3200" i="1" smtClean="0">
                <a:solidFill>
                  <a:schemeClr val="bg1"/>
                </a:solidFill>
              </a:rPr>
              <a:t>Catecismo</a:t>
            </a:r>
            <a:r>
              <a:rPr lang="es-ES_tradnl" sz="3200" smtClean="0">
                <a:solidFill>
                  <a:schemeClr val="bg1"/>
                </a:solidFill>
              </a:rPr>
              <a:t>, 464).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La Iglesia defendió esta verdad de fe desde los primeros siglos frente a </a:t>
            </a:r>
            <a:r>
              <a:rPr lang="es-ES_tradnl" sz="3200" b="1" smtClean="0">
                <a:solidFill>
                  <a:srgbClr val="FFFF00"/>
                </a:solidFill>
              </a:rPr>
              <a:t>las herejías</a:t>
            </a:r>
            <a:r>
              <a:rPr lang="es-ES_tradnl" sz="3200" smtClean="0">
                <a:solidFill>
                  <a:schemeClr val="bg1"/>
                </a:solidFill>
              </a:rPr>
              <a:t>. </a:t>
            </a:r>
          </a:p>
          <a:p>
            <a:pPr>
              <a:lnSpc>
                <a:spcPct val="85000"/>
              </a:lnSpc>
            </a:pPr>
            <a:r>
              <a:rPr lang="es-ES_tradnl" sz="3200" smtClean="0">
                <a:solidFill>
                  <a:schemeClr val="bg1"/>
                </a:solidFill>
              </a:rPr>
              <a:t>Ya en el siglo I algunos cristianos de origen judío, </a:t>
            </a:r>
            <a:r>
              <a:rPr lang="es-ES_tradnl" sz="3200" b="1" smtClean="0">
                <a:solidFill>
                  <a:srgbClr val="FFFF00"/>
                </a:solidFill>
              </a:rPr>
              <a:t>los ebionitas</a:t>
            </a:r>
            <a:r>
              <a:rPr lang="es-ES_tradnl" sz="3200" smtClean="0">
                <a:solidFill>
                  <a:schemeClr val="bg1"/>
                </a:solidFill>
              </a:rPr>
              <a:t>, consideraron a Cristo como un simple hombre, aunque muy santo. </a:t>
            </a:r>
            <a:endParaRPr lang="es-ES" sz="3200" smtClean="0">
              <a:solidFill>
                <a:schemeClr val="bg1"/>
              </a:solidFill>
              <a:latin typeface="Times New Roman" pitchFamily="18" charset="0"/>
              <a:cs typeface="Times New Roman" pitchFamily="18" charset="0"/>
            </a:endParaRPr>
          </a:p>
        </p:txBody>
      </p:sp>
      <p:sp>
        <p:nvSpPr>
          <p:cNvPr id="1536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536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61690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44402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DAE7E005-F895-445B-B531-72731E32A4D3}" type="slidenum">
              <a:rPr lang="es-ES" smtClean="0"/>
              <a:pPr>
                <a:defRPr/>
              </a:pPr>
              <a:t>14</a:t>
            </a:fld>
            <a:endParaRPr lang="es-ES"/>
          </a:p>
        </p:txBody>
      </p:sp>
      <p:pic>
        <p:nvPicPr>
          <p:cNvPr id="1537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37363"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2" name="Picture 13" descr="25milagropesc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984250"/>
            <a:ext cx="5110163"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3" name="Picture 15" descr="26ResLazar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4773613"/>
            <a:ext cx="511175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9 Marcador de contenido"/>
          <p:cNvSpPr>
            <a:spLocks noGrp="1"/>
          </p:cNvSpPr>
          <p:nvPr>
            <p:ph idx="1"/>
          </p:nvPr>
        </p:nvSpPr>
        <p:spPr>
          <a:xfrm>
            <a:off x="1431925" y="912813"/>
            <a:ext cx="5113338" cy="6335712"/>
          </a:xfrm>
        </p:spPr>
        <p:txBody>
          <a:bodyPr/>
          <a:lstStyle/>
          <a:p>
            <a:pPr>
              <a:lnSpc>
                <a:spcPct val="85000"/>
              </a:lnSpc>
            </a:pPr>
            <a:r>
              <a:rPr lang="es-ES_tradnl" sz="3200" smtClean="0">
                <a:solidFill>
                  <a:schemeClr val="bg1"/>
                </a:solidFill>
              </a:rPr>
              <a:t>En el siglo II surge </a:t>
            </a:r>
            <a:r>
              <a:rPr lang="es-ES_tradnl" sz="3200" b="1" smtClean="0">
                <a:solidFill>
                  <a:srgbClr val="FFFF00"/>
                </a:solidFill>
              </a:rPr>
              <a:t>el adopcionismo</a:t>
            </a:r>
            <a:r>
              <a:rPr lang="es-ES_tradnl" sz="3200" smtClean="0">
                <a:solidFill>
                  <a:schemeClr val="bg1"/>
                </a:solidFill>
              </a:rPr>
              <a:t>, que sostenía que Jesús era hijo adoptivo de Dios; Jesús sólo sería un hombre en quien habita la fuerza de Dios; para ellos, Dios era una sola persona. </a:t>
            </a:r>
          </a:p>
          <a:p>
            <a:pPr>
              <a:lnSpc>
                <a:spcPct val="85000"/>
              </a:lnSpc>
            </a:pPr>
            <a:endParaRPr lang="es-ES_tradnl" sz="3200" smtClean="0">
              <a:solidFill>
                <a:schemeClr val="bg1"/>
              </a:solidFill>
            </a:endParaRPr>
          </a:p>
          <a:p>
            <a:pPr>
              <a:lnSpc>
                <a:spcPct val="76000"/>
              </a:lnSpc>
            </a:pPr>
            <a:r>
              <a:rPr lang="es-ES_tradnl" sz="3200" smtClean="0">
                <a:solidFill>
                  <a:schemeClr val="bg1"/>
                </a:solidFill>
              </a:rPr>
              <a:t>Estas herejías, fueron condenadas </a:t>
            </a:r>
          </a:p>
          <a:p>
            <a:pPr>
              <a:lnSpc>
                <a:spcPct val="76000"/>
              </a:lnSpc>
              <a:buFontTx/>
              <a:buChar char="-"/>
            </a:pPr>
            <a:r>
              <a:rPr lang="es-ES_tradnl" sz="3200" smtClean="0">
                <a:solidFill>
                  <a:schemeClr val="bg1"/>
                </a:solidFill>
              </a:rPr>
              <a:t>en el año 190 por el </a:t>
            </a:r>
            <a:br>
              <a:rPr lang="es-ES_tradnl" sz="3200" smtClean="0">
                <a:solidFill>
                  <a:schemeClr val="bg1"/>
                </a:solidFill>
              </a:rPr>
            </a:br>
            <a:r>
              <a:rPr lang="es-ES_tradnl" sz="3200" smtClean="0">
                <a:solidFill>
                  <a:schemeClr val="bg1"/>
                </a:solidFill>
              </a:rPr>
              <a:t>papa </a:t>
            </a:r>
            <a:r>
              <a:rPr lang="es-ES_tradnl" sz="3200" b="1" smtClean="0">
                <a:solidFill>
                  <a:srgbClr val="FFFF00"/>
                </a:solidFill>
              </a:rPr>
              <a:t>San Víctor</a:t>
            </a:r>
            <a:r>
              <a:rPr lang="es-ES_tradnl" sz="3200" smtClean="0">
                <a:solidFill>
                  <a:schemeClr val="bg1"/>
                </a:solidFill>
              </a:rPr>
              <a:t>, </a:t>
            </a:r>
          </a:p>
          <a:p>
            <a:pPr>
              <a:lnSpc>
                <a:spcPct val="76000"/>
              </a:lnSpc>
              <a:buFontTx/>
              <a:buChar char="-"/>
            </a:pPr>
            <a:r>
              <a:rPr lang="es-ES_tradnl" sz="3200" smtClean="0">
                <a:solidFill>
                  <a:schemeClr val="bg1"/>
                </a:solidFill>
              </a:rPr>
              <a:t>por el </a:t>
            </a:r>
            <a:r>
              <a:rPr lang="es-ES_tradnl" sz="3200" b="1" smtClean="0">
                <a:solidFill>
                  <a:srgbClr val="FFFF00"/>
                </a:solidFill>
              </a:rPr>
              <a:t>Concilio de Antioquía </a:t>
            </a:r>
            <a:r>
              <a:rPr lang="es-ES_tradnl" sz="3200" smtClean="0">
                <a:solidFill>
                  <a:schemeClr val="bg1"/>
                </a:solidFill>
              </a:rPr>
              <a:t>del 268, </a:t>
            </a:r>
          </a:p>
          <a:p>
            <a:pPr>
              <a:lnSpc>
                <a:spcPct val="76000"/>
              </a:lnSpc>
              <a:buFontTx/>
              <a:buChar char="-"/>
            </a:pPr>
            <a:r>
              <a:rPr lang="es-ES_tradnl" sz="3200" smtClean="0">
                <a:solidFill>
                  <a:schemeClr val="bg1"/>
                </a:solidFill>
              </a:rPr>
              <a:t>por el </a:t>
            </a:r>
            <a:r>
              <a:rPr lang="es-ES_tradnl" sz="3200" b="1" smtClean="0">
                <a:solidFill>
                  <a:srgbClr val="FFFF00"/>
                </a:solidFill>
              </a:rPr>
              <a:t>Concilio I de Constantinopla </a:t>
            </a:r>
            <a:r>
              <a:rPr lang="es-ES_tradnl" sz="3200" smtClean="0">
                <a:solidFill>
                  <a:schemeClr val="bg1"/>
                </a:solidFill>
              </a:rPr>
              <a:t>y por el</a:t>
            </a:r>
          </a:p>
          <a:p>
            <a:pPr>
              <a:lnSpc>
                <a:spcPct val="76000"/>
              </a:lnSpc>
              <a:buFontTx/>
              <a:buChar char="-"/>
            </a:pPr>
            <a:r>
              <a:rPr lang="es-ES_tradnl" sz="3200" b="1" smtClean="0">
                <a:solidFill>
                  <a:srgbClr val="FFFF00"/>
                </a:solidFill>
              </a:rPr>
              <a:t>Sínodo Romano del 382</a:t>
            </a:r>
            <a:r>
              <a:rPr lang="es-ES_tradnl" sz="3200" smtClean="0">
                <a:solidFill>
                  <a:schemeClr val="bg1"/>
                </a:solidFill>
              </a:rPr>
              <a:t>. </a:t>
            </a:r>
            <a:endParaRPr lang="es-ES" sz="3200" smtClean="0">
              <a:solidFill>
                <a:schemeClr val="bg1"/>
              </a:solidFill>
              <a:latin typeface="Times New Roman" pitchFamily="18" charset="0"/>
              <a:cs typeface="Times New Roman" pitchFamily="18" charset="0"/>
            </a:endParaRPr>
          </a:p>
        </p:txBody>
      </p:sp>
      <p:sp>
        <p:nvSpPr>
          <p:cNvPr id="1639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639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48720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D71D65E6-3977-4687-A7BE-B0B6FA322B56}" type="slidenum">
              <a:rPr lang="es-ES" smtClean="0"/>
              <a:pPr>
                <a:defRPr/>
              </a:pPr>
              <a:t>15</a:t>
            </a:fld>
            <a:endParaRPr lang="es-ES"/>
          </a:p>
        </p:txBody>
      </p:sp>
      <p:pic>
        <p:nvPicPr>
          <p:cNvPr id="1639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5" name="Picture 12" descr="24BodasCa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21450" y="984250"/>
            <a:ext cx="5211763" cy="3960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6" descr="10BautismoJesu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7163" y="5087938"/>
            <a:ext cx="525938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4" name="9 Marcador de contenido"/>
          <p:cNvSpPr>
            <a:spLocks noGrp="1"/>
          </p:cNvSpPr>
          <p:nvPr>
            <p:ph idx="1"/>
          </p:nvPr>
        </p:nvSpPr>
        <p:spPr>
          <a:xfrm>
            <a:off x="1503363" y="912813"/>
            <a:ext cx="4968875" cy="6335712"/>
          </a:xfrm>
        </p:spPr>
        <p:txBody>
          <a:bodyPr/>
          <a:lstStyle/>
          <a:p>
            <a:pPr>
              <a:lnSpc>
                <a:spcPct val="85000"/>
              </a:lnSpc>
            </a:pPr>
            <a:r>
              <a:rPr lang="es-ES_tradnl" sz="3200" b="1" smtClean="0">
                <a:solidFill>
                  <a:srgbClr val="FFFF00"/>
                </a:solidFill>
              </a:rPr>
              <a:t>La herejía arriana</a:t>
            </a:r>
            <a:r>
              <a:rPr lang="es-ES_tradnl" sz="3200" smtClean="0">
                <a:solidFill>
                  <a:schemeClr val="bg1"/>
                </a:solidFill>
              </a:rPr>
              <a:t>, al negar la divinidad del Verbo, negaba también que Jesucristo fuera Dios.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Arrio fue condenado por el </a:t>
            </a:r>
            <a:r>
              <a:rPr lang="es-ES_tradnl" sz="3200" b="1" smtClean="0">
                <a:solidFill>
                  <a:srgbClr val="FFFF00"/>
                </a:solidFill>
              </a:rPr>
              <a:t>Concilio I de Nicea</a:t>
            </a:r>
            <a:r>
              <a:rPr lang="es-ES_tradnl" sz="3200" smtClean="0">
                <a:solidFill>
                  <a:schemeClr val="bg1"/>
                </a:solidFill>
              </a:rPr>
              <a:t>, en el año 325.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También actualmente la Iglesia ha vuelto a recordar que Jesucristo es el Hijo de Dios subsistente desde la eternidad que en la Encarnación asumió la naturaleza humana en su única persona divina.</a:t>
            </a:r>
            <a:endParaRPr lang="es-ES" sz="3200" smtClean="0">
              <a:solidFill>
                <a:schemeClr val="bg1"/>
              </a:solidFill>
              <a:latin typeface="Times New Roman" pitchFamily="18" charset="0"/>
              <a:cs typeface="Times New Roman" pitchFamily="18" charset="0"/>
            </a:endParaRPr>
          </a:p>
        </p:txBody>
      </p:sp>
      <p:sp>
        <p:nvSpPr>
          <p:cNvPr id="1741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741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31448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0879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7C3DC1B-6ABE-4504-BC6F-4B03B4FB6FAD}" type="slidenum">
              <a:rPr lang="es-ES" smtClean="0"/>
              <a:pPr>
                <a:defRPr/>
              </a:pPr>
              <a:t>16</a:t>
            </a:fld>
            <a:endParaRPr lang="es-ES"/>
          </a:p>
        </p:txBody>
      </p:sp>
      <p:pic>
        <p:nvPicPr>
          <p:cNvPr id="1741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0" name="Picture 13" descr="11Transfigurac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6363" y="984250"/>
            <a:ext cx="5310187"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1" name="Picture 15" descr="12DgoRam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0813" y="5232400"/>
            <a:ext cx="530066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9 Marcador de contenido"/>
          <p:cNvSpPr>
            <a:spLocks noGrp="1"/>
          </p:cNvSpPr>
          <p:nvPr>
            <p:ph idx="1"/>
          </p:nvPr>
        </p:nvSpPr>
        <p:spPr>
          <a:xfrm>
            <a:off x="1503363" y="985838"/>
            <a:ext cx="4968875" cy="6335712"/>
          </a:xfrm>
        </p:spPr>
        <p:txBody>
          <a:bodyPr/>
          <a:lstStyle/>
          <a:p>
            <a:pPr>
              <a:lnSpc>
                <a:spcPct val="85000"/>
              </a:lnSpc>
            </a:pPr>
            <a:r>
              <a:rPr lang="es-ES_tradnl" sz="3200" smtClean="0">
                <a:solidFill>
                  <a:schemeClr val="bg1"/>
                </a:solidFill>
              </a:rPr>
              <a:t>La Iglesia también hizo frente a </a:t>
            </a:r>
            <a:r>
              <a:rPr lang="es-ES_tradnl" sz="3200" b="1" smtClean="0">
                <a:solidFill>
                  <a:srgbClr val="FFFF00"/>
                </a:solidFill>
              </a:rPr>
              <a:t>otros errores </a:t>
            </a:r>
            <a:r>
              <a:rPr lang="es-ES_tradnl" sz="3200" smtClean="0">
                <a:solidFill>
                  <a:schemeClr val="bg1"/>
                </a:solidFill>
              </a:rPr>
              <a:t>que negaban la realidad de la naturaleza humana de Cristo.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Entre estos se encuadran aquellas herejías que rechazaban la realidad del cuerpo o del alma de Cristo.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Entre las primeras se encuentra </a:t>
            </a:r>
            <a:r>
              <a:rPr lang="es-ES_tradnl" sz="3200" b="1" smtClean="0">
                <a:solidFill>
                  <a:srgbClr val="FFFF00"/>
                </a:solidFill>
              </a:rPr>
              <a:t>el docetismo</a:t>
            </a:r>
            <a:r>
              <a:rPr lang="es-ES_tradnl" sz="3200" smtClean="0">
                <a:solidFill>
                  <a:schemeClr val="bg1"/>
                </a:solidFill>
              </a:rPr>
              <a:t>, en sus diversas variantes, que tiene un trasfondo </a:t>
            </a:r>
            <a:r>
              <a:rPr lang="es-ES_tradnl" sz="3200" b="1" smtClean="0">
                <a:solidFill>
                  <a:srgbClr val="FFFF00"/>
                </a:solidFill>
              </a:rPr>
              <a:t>gnóstico y maniqueo</a:t>
            </a:r>
            <a:endParaRPr lang="es-ES" sz="3200" smtClean="0">
              <a:solidFill>
                <a:schemeClr val="bg1"/>
              </a:solidFill>
              <a:latin typeface="Times New Roman" pitchFamily="18" charset="0"/>
              <a:cs typeface="Times New Roman" pitchFamily="18" charset="0"/>
            </a:endParaRPr>
          </a:p>
        </p:txBody>
      </p:sp>
      <p:sp>
        <p:nvSpPr>
          <p:cNvPr id="1843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844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36528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63134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130528B5-A186-4936-B0B1-48C43DBF1726}" type="slidenum">
              <a:rPr lang="es-ES" smtClean="0"/>
              <a:pPr>
                <a:defRPr/>
              </a:pPr>
              <a:t>17</a:t>
            </a:fld>
            <a:endParaRPr lang="es-ES"/>
          </a:p>
        </p:txBody>
      </p:sp>
      <p:pic>
        <p:nvPicPr>
          <p:cNvPr id="1844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4" name="Picture 13" descr="13SantaCen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10338" y="984250"/>
            <a:ext cx="5329237"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5" name="Picture 15" descr="14Crucifix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94463" y="5160963"/>
            <a:ext cx="5307012" cy="338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2" name="9 Marcador de contenido"/>
          <p:cNvSpPr>
            <a:spLocks noGrp="1"/>
          </p:cNvSpPr>
          <p:nvPr>
            <p:ph idx="1"/>
          </p:nvPr>
        </p:nvSpPr>
        <p:spPr>
          <a:xfrm>
            <a:off x="6832600" y="912813"/>
            <a:ext cx="5113338" cy="6335712"/>
          </a:xfrm>
        </p:spPr>
        <p:txBody>
          <a:bodyPr/>
          <a:lstStyle/>
          <a:p>
            <a:pPr>
              <a:lnSpc>
                <a:spcPct val="85000"/>
              </a:lnSpc>
            </a:pPr>
            <a:r>
              <a:rPr lang="es-ES_tradnl" sz="3200" smtClean="0">
                <a:solidFill>
                  <a:schemeClr val="bg1"/>
                </a:solidFill>
              </a:rPr>
              <a:t>Algunos de sus seguidores afirmaban que Cristo tuvo</a:t>
            </a:r>
          </a:p>
          <a:p>
            <a:pPr>
              <a:lnSpc>
                <a:spcPct val="85000"/>
              </a:lnSpc>
              <a:buFontTx/>
              <a:buChar char="-"/>
            </a:pPr>
            <a:r>
              <a:rPr lang="es-ES_tradnl" sz="3200" b="1" smtClean="0">
                <a:solidFill>
                  <a:srgbClr val="FFFF00"/>
                </a:solidFill>
              </a:rPr>
              <a:t>un cuerpo celeste</a:t>
            </a:r>
            <a:r>
              <a:rPr lang="es-ES_tradnl" sz="3200" smtClean="0">
                <a:solidFill>
                  <a:schemeClr val="bg1"/>
                </a:solidFill>
              </a:rPr>
              <a:t>, </a:t>
            </a:r>
          </a:p>
          <a:p>
            <a:pPr>
              <a:lnSpc>
                <a:spcPct val="85000"/>
              </a:lnSpc>
              <a:buFontTx/>
              <a:buChar char="-"/>
            </a:pPr>
            <a:r>
              <a:rPr lang="es-ES_tradnl" sz="3200" smtClean="0">
                <a:solidFill>
                  <a:schemeClr val="bg1"/>
                </a:solidFill>
              </a:rPr>
              <a:t>o que su cuerpo era </a:t>
            </a:r>
            <a:r>
              <a:rPr lang="es-ES_tradnl" sz="3200" b="1" smtClean="0">
                <a:solidFill>
                  <a:srgbClr val="FFFF00"/>
                </a:solidFill>
              </a:rPr>
              <a:t>puramente aparente</a:t>
            </a:r>
            <a:r>
              <a:rPr lang="es-ES_tradnl" sz="3200" smtClean="0">
                <a:solidFill>
                  <a:schemeClr val="bg1"/>
                </a:solidFill>
              </a:rPr>
              <a:t>, </a:t>
            </a:r>
          </a:p>
          <a:p>
            <a:pPr>
              <a:lnSpc>
                <a:spcPct val="85000"/>
              </a:lnSpc>
              <a:buFontTx/>
              <a:buChar char="-"/>
            </a:pPr>
            <a:r>
              <a:rPr lang="es-ES_tradnl" sz="3200" smtClean="0">
                <a:solidFill>
                  <a:schemeClr val="bg1"/>
                </a:solidFill>
              </a:rPr>
              <a:t>o que apareció de repente en Judea sin haber tenido que nacer o crecer.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Ya </a:t>
            </a:r>
            <a:r>
              <a:rPr lang="es-ES_tradnl" sz="3200" b="1" smtClean="0">
                <a:solidFill>
                  <a:srgbClr val="FFFF00"/>
                </a:solidFill>
              </a:rPr>
              <a:t>San Juan </a:t>
            </a:r>
            <a:r>
              <a:rPr lang="es-ES_tradnl" sz="3200" smtClean="0">
                <a:solidFill>
                  <a:schemeClr val="bg1"/>
                </a:solidFill>
              </a:rPr>
              <a:t>tuvo que combatir este tipo de errores: «muchos son los seductores que han aparecido en el mundo, que no confiesan que Jesús ha venido en carne» (2</a:t>
            </a:r>
            <a:r>
              <a:rPr lang="es-ES_tradnl" sz="3200" i="1" smtClean="0">
                <a:solidFill>
                  <a:schemeClr val="bg1"/>
                </a:solidFill>
              </a:rPr>
              <a:t>Jn</a:t>
            </a:r>
            <a:r>
              <a:rPr lang="es-ES_tradnl" sz="3200" smtClean="0">
                <a:solidFill>
                  <a:schemeClr val="bg1"/>
                </a:solidFill>
              </a:rPr>
              <a:t> 7; cfr. 1</a:t>
            </a:r>
            <a:r>
              <a:rPr lang="es-ES_tradnl" sz="3200" i="1" smtClean="0">
                <a:solidFill>
                  <a:schemeClr val="bg1"/>
                </a:solidFill>
              </a:rPr>
              <a:t>Jn</a:t>
            </a:r>
            <a:r>
              <a:rPr lang="es-ES_tradnl" sz="3200" smtClean="0">
                <a:solidFill>
                  <a:schemeClr val="bg1"/>
                </a:solidFill>
              </a:rPr>
              <a:t> 4, 1-2).</a:t>
            </a:r>
            <a:endParaRPr lang="es-ES" sz="3200" smtClean="0">
              <a:solidFill>
                <a:schemeClr val="bg1"/>
              </a:solidFill>
              <a:latin typeface="Times New Roman" pitchFamily="18" charset="0"/>
              <a:cs typeface="Times New Roman" pitchFamily="18" charset="0"/>
            </a:endParaRPr>
          </a:p>
        </p:txBody>
      </p:sp>
      <p:sp>
        <p:nvSpPr>
          <p:cNvPr id="1946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946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88138"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761163" y="51609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E3C22990-B606-4137-BD17-34F5DF192D87}" type="slidenum">
              <a:rPr lang="es-ES" smtClean="0"/>
              <a:pPr>
                <a:defRPr/>
              </a:pPr>
              <a:t>18</a:t>
            </a:fld>
            <a:endParaRPr lang="es-ES"/>
          </a:p>
        </p:txBody>
      </p:sp>
      <p:pic>
        <p:nvPicPr>
          <p:cNvPr id="19467" name="Picture 13" descr="15Descendimient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31925" y="984250"/>
            <a:ext cx="5040313" cy="3113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8" name="Picture 15" descr="16Resurreccio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31925" y="5305425"/>
            <a:ext cx="5045075" cy="3351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9 Marcador de contenido"/>
          <p:cNvSpPr>
            <a:spLocks noGrp="1"/>
          </p:cNvSpPr>
          <p:nvPr>
            <p:ph idx="1"/>
          </p:nvPr>
        </p:nvSpPr>
        <p:spPr>
          <a:xfrm>
            <a:off x="1431925" y="912813"/>
            <a:ext cx="6481763" cy="6335712"/>
          </a:xfrm>
        </p:spPr>
        <p:txBody>
          <a:bodyPr/>
          <a:lstStyle/>
          <a:p>
            <a:pPr>
              <a:lnSpc>
                <a:spcPct val="85000"/>
              </a:lnSpc>
            </a:pPr>
            <a:r>
              <a:rPr lang="es-ES_tradnl" sz="3200" b="1" smtClean="0">
                <a:solidFill>
                  <a:srgbClr val="FFFF00"/>
                </a:solidFill>
              </a:rPr>
              <a:t>Arrio</a:t>
            </a:r>
            <a:r>
              <a:rPr lang="es-ES_tradnl" sz="3200" smtClean="0">
                <a:solidFill>
                  <a:schemeClr val="bg1"/>
                </a:solidFill>
              </a:rPr>
              <a:t> y </a:t>
            </a:r>
            <a:r>
              <a:rPr lang="es-ES_tradnl" sz="3200" b="1" smtClean="0">
                <a:solidFill>
                  <a:srgbClr val="FFFF00"/>
                </a:solidFill>
              </a:rPr>
              <a:t>Apolinar de Laodicea </a:t>
            </a:r>
            <a:r>
              <a:rPr lang="es-ES_tradnl" sz="3200" smtClean="0">
                <a:solidFill>
                  <a:schemeClr val="bg1"/>
                </a:solidFill>
              </a:rPr>
              <a:t>negaron que Cristo tuviera verdadera alma humana.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El segundo es un intento de defender la unidad de Cristo y su impecabilidad; sostuvo que el Verbo desempeñaba las funciones del alma espiritual humana. </a:t>
            </a:r>
          </a:p>
          <a:p>
            <a:pPr>
              <a:lnSpc>
                <a:spcPct val="85000"/>
              </a:lnSpc>
            </a:pPr>
            <a:endParaRPr lang="es-ES_tradnl" sz="2400" smtClean="0">
              <a:solidFill>
                <a:schemeClr val="bg1"/>
              </a:solidFill>
            </a:endParaRPr>
          </a:p>
          <a:p>
            <a:pPr>
              <a:lnSpc>
                <a:spcPct val="85000"/>
              </a:lnSpc>
            </a:pPr>
            <a:r>
              <a:rPr lang="es-ES_tradnl" sz="3200" smtClean="0">
                <a:solidFill>
                  <a:schemeClr val="bg1"/>
                </a:solidFill>
              </a:rPr>
              <a:t>Esta doctrina supone </a:t>
            </a:r>
            <a:r>
              <a:rPr lang="es-ES_tradnl" sz="3200" b="1" smtClean="0">
                <a:solidFill>
                  <a:srgbClr val="FFFF00"/>
                </a:solidFill>
              </a:rPr>
              <a:t>negar la verdadera humanidad de Cristo</a:t>
            </a:r>
            <a:r>
              <a:rPr lang="es-ES_tradnl" sz="3200" smtClean="0">
                <a:solidFill>
                  <a:schemeClr val="bg1"/>
                </a:solidFill>
              </a:rPr>
              <a:t>, compuesta, como en todos los hombres, de cuerpo y alma espiritual. </a:t>
            </a:r>
          </a:p>
          <a:p>
            <a:pPr>
              <a:lnSpc>
                <a:spcPct val="85000"/>
              </a:lnSpc>
            </a:pPr>
            <a:r>
              <a:rPr lang="es-ES_tradnl" sz="3200" smtClean="0">
                <a:solidFill>
                  <a:schemeClr val="bg1"/>
                </a:solidFill>
              </a:rPr>
              <a:t>Fue condenado en el </a:t>
            </a:r>
            <a:r>
              <a:rPr lang="es-ES_tradnl" sz="3200" b="1" smtClean="0">
                <a:solidFill>
                  <a:srgbClr val="FFFF00"/>
                </a:solidFill>
              </a:rPr>
              <a:t>Concilio I de Constantinopla </a:t>
            </a:r>
            <a:r>
              <a:rPr lang="es-ES_tradnl" sz="3200" smtClean="0">
                <a:solidFill>
                  <a:schemeClr val="bg1"/>
                </a:solidFill>
              </a:rPr>
              <a:t>y en el </a:t>
            </a:r>
            <a:r>
              <a:rPr lang="es-ES_tradnl" sz="3200" b="1" smtClean="0">
                <a:solidFill>
                  <a:srgbClr val="FFFF00"/>
                </a:solidFill>
              </a:rPr>
              <a:t>Sínodo Romano del 382.</a:t>
            </a:r>
            <a:endParaRPr lang="es-ES" sz="3200" b="1" smtClean="0">
              <a:solidFill>
                <a:srgbClr val="FFFF00"/>
              </a:solidFill>
              <a:latin typeface="Times New Roman" pitchFamily="18" charset="0"/>
              <a:cs typeface="Times New Roman" pitchFamily="18" charset="0"/>
            </a:endParaRPr>
          </a:p>
        </p:txBody>
      </p:sp>
      <p:sp>
        <p:nvSpPr>
          <p:cNvPr id="2048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048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53054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27892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54600AF2-FB91-410C-9172-2FFF3B33280E}" type="slidenum">
              <a:rPr lang="es-ES" smtClean="0"/>
              <a:pPr>
                <a:defRPr/>
              </a:pPr>
              <a:t>19</a:t>
            </a:fld>
            <a:endParaRPr lang="es-ES"/>
          </a:p>
        </p:txBody>
      </p:sp>
      <p:pic>
        <p:nvPicPr>
          <p:cNvPr id="2049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74644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3" name="Picture 14" descr="18Ascencion"/>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034338" y="3721100"/>
            <a:ext cx="3776662"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4" name="Picture 14" descr="17DgoPascua"/>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85125" y="984250"/>
            <a:ext cx="3779838"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95" name="Picture 16" descr="19Pentecostes"/>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094663" y="6192838"/>
            <a:ext cx="3671887"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2079625" y="1847850"/>
            <a:ext cx="10298113" cy="7056438"/>
          </a:xfrm>
        </p:spPr>
        <p:txBody>
          <a:bodyPr rtlCol="0">
            <a:normAutofit lnSpcReduction="10000"/>
          </a:bodyPr>
          <a:lstStyle/>
          <a:p>
            <a:pPr algn="l" eaLnBrk="1" fontAlgn="auto" hangingPunct="1">
              <a:spcAft>
                <a:spcPts val="0"/>
              </a:spcAft>
              <a:defRPr/>
            </a:pPr>
            <a:r>
              <a:rPr lang="es-ES" sz="5000" b="1" cap="all" dirty="0" smtClean="0">
                <a:solidFill>
                  <a:schemeClr val="bg1"/>
                </a:solidFill>
                <a:latin typeface="Times New Roman" pitchFamily="18" charset="0"/>
                <a:cs typeface="Times New Roman" pitchFamily="18" charset="0"/>
              </a:rPr>
              <a:t>Tema 8: </a:t>
            </a:r>
          </a:p>
          <a:p>
            <a:pPr algn="l" eaLnBrk="1" fontAlgn="auto" hangingPunct="1">
              <a:spcAft>
                <a:spcPts val="0"/>
              </a:spcAft>
              <a:defRPr/>
            </a:pPr>
            <a:endParaRPr lang="es-ES" sz="5000" b="1" cap="all" dirty="0" smtClean="0">
              <a:solidFill>
                <a:schemeClr val="bg1"/>
              </a:solidFill>
              <a:latin typeface="Times New Roman" pitchFamily="18" charset="0"/>
              <a:cs typeface="Times New Roman" pitchFamily="18" charset="0"/>
            </a:endParaRPr>
          </a:p>
          <a:p>
            <a:pPr algn="l" eaLnBrk="1" fontAlgn="auto" hangingPunct="1">
              <a:spcAft>
                <a:spcPts val="0"/>
              </a:spcAft>
              <a:defRPr/>
            </a:pPr>
            <a:r>
              <a:rPr lang="es-ES" sz="5000" b="1" cap="all" dirty="0" smtClean="0">
                <a:solidFill>
                  <a:srgbClr val="FFFF00"/>
                </a:solidFill>
                <a:latin typeface="Elephant" pitchFamily="18" charset="0"/>
                <a:cs typeface="Times New Roman" pitchFamily="18" charset="0"/>
              </a:rPr>
              <a:t>Jesucristo, Dios y hombre verdadero</a:t>
            </a:r>
          </a:p>
          <a:p>
            <a:pPr algn="l" eaLnBrk="1" fontAlgn="auto" hangingPunct="1">
              <a:spcAft>
                <a:spcPts val="0"/>
              </a:spcAft>
              <a:defRPr/>
            </a:pPr>
            <a:endParaRPr lang="es-ES" dirty="0" smtClean="0">
              <a:solidFill>
                <a:schemeClr val="bg1"/>
              </a:solidFill>
              <a:latin typeface="Times New Roman" pitchFamily="18" charset="0"/>
              <a:cs typeface="Times New Roman" pitchFamily="18" charset="0"/>
            </a:endParaRPr>
          </a:p>
          <a:p>
            <a:pPr algn="l" eaLnBrk="1" fontAlgn="auto" hangingPunct="1">
              <a:spcAft>
                <a:spcPts val="0"/>
              </a:spcAft>
              <a:defRPr/>
            </a:pPr>
            <a:endParaRPr lang="es-ES"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endParaRPr lang="es-ES" sz="3200"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endParaRPr lang="es-ES" sz="3200" dirty="0" smtClean="0">
              <a:solidFill>
                <a:schemeClr val="bg1"/>
              </a:solidFill>
              <a:latin typeface="Times New Roman" pitchFamily="18" charset="0"/>
              <a:cs typeface="Times New Roman" pitchFamily="18" charset="0"/>
            </a:endParaRPr>
          </a:p>
          <a:p>
            <a:pPr algn="l" eaLnBrk="1" fontAlgn="auto" hangingPunct="1">
              <a:lnSpc>
                <a:spcPct val="90000"/>
              </a:lnSpc>
              <a:spcAft>
                <a:spcPts val="0"/>
              </a:spcAft>
              <a:defRPr/>
            </a:pPr>
            <a:r>
              <a:rPr lang="es-ES" sz="3200" dirty="0" smtClean="0">
                <a:solidFill>
                  <a:schemeClr val="bg1"/>
                </a:solidFill>
                <a:latin typeface="Times New Roman" pitchFamily="18" charset="0"/>
                <a:cs typeface="Times New Roman" pitchFamily="18" charset="0"/>
              </a:rPr>
              <a:t>Un trabajo de: José Antonio Riestra</a:t>
            </a:r>
          </a:p>
          <a:p>
            <a:pPr algn="l" eaLnBrk="1" fontAlgn="auto" hangingPunct="1">
              <a:lnSpc>
                <a:spcPct val="90000"/>
              </a:lnSpc>
              <a:spcAft>
                <a:spcPts val="0"/>
              </a:spcAft>
              <a:defRPr/>
            </a:pPr>
            <a:r>
              <a:rPr lang="es-ES" sz="3200" dirty="0" smtClean="0">
                <a:solidFill>
                  <a:schemeClr val="bg1"/>
                </a:solidFill>
                <a:latin typeface="Times New Roman" pitchFamily="18" charset="0"/>
                <a:cs typeface="Times New Roman" pitchFamily="18" charset="0"/>
              </a:rPr>
              <a:t>Extracto y presentación: Juan María Gallardo</a:t>
            </a:r>
          </a:p>
        </p:txBody>
      </p:sp>
      <p:pic>
        <p:nvPicPr>
          <p:cNvPr id="307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6 Marcador de número de diapositiva"/>
          <p:cNvSpPr>
            <a:spLocks noGrp="1"/>
          </p:cNvSpPr>
          <p:nvPr>
            <p:ph type="sldNum" sz="quarter" idx="12"/>
          </p:nvPr>
        </p:nvSpPr>
        <p:spPr/>
        <p:txBody>
          <a:bodyPr/>
          <a:lstStyle/>
          <a:p>
            <a:pPr>
              <a:defRPr/>
            </a:pPr>
            <a:fld id="{03D98742-1D90-4E07-A1A0-4B3FF0836885}" type="slidenum">
              <a:rPr lang="es-ES" smtClean="0"/>
              <a:pPr>
                <a:defRPr/>
              </a:pPr>
              <a:t>2</a:t>
            </a:fld>
            <a:endParaRPr lang="es-E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287463" y="623888"/>
            <a:ext cx="10729912" cy="1600200"/>
          </a:xfrm>
        </p:spPr>
        <p:txBody>
          <a:bodyPr/>
          <a:lstStyle/>
          <a:p>
            <a:pPr algn="l">
              <a:defRPr/>
            </a:pPr>
            <a:r>
              <a:rPr lang="es-ES" sz="5000" b="1" i="1" cap="small" dirty="0" smtClean="0">
                <a:solidFill>
                  <a:srgbClr val="FFFF00"/>
                </a:solidFill>
              </a:rPr>
              <a:t>3. La unión hipostática</a:t>
            </a:r>
            <a:endParaRPr lang="es-AR" sz="5000" dirty="0">
              <a:solidFill>
                <a:srgbClr val="FFFF00"/>
              </a:solidFill>
            </a:endParaRPr>
          </a:p>
        </p:txBody>
      </p:sp>
      <p:sp>
        <p:nvSpPr>
          <p:cNvPr id="21511" name="9 Marcador de contenido"/>
          <p:cNvSpPr>
            <a:spLocks noGrp="1"/>
          </p:cNvSpPr>
          <p:nvPr>
            <p:ph idx="1"/>
          </p:nvPr>
        </p:nvSpPr>
        <p:spPr>
          <a:xfrm>
            <a:off x="1503363" y="1920875"/>
            <a:ext cx="5402262" cy="6335713"/>
          </a:xfrm>
        </p:spPr>
        <p:txBody>
          <a:bodyPr/>
          <a:lstStyle/>
          <a:p>
            <a:pPr>
              <a:lnSpc>
                <a:spcPct val="85000"/>
              </a:lnSpc>
            </a:pPr>
            <a:r>
              <a:rPr lang="es-ES_tradnl" sz="3200" b="1" u="sng" smtClean="0">
                <a:solidFill>
                  <a:srgbClr val="FFFF00"/>
                </a:solidFill>
              </a:rPr>
              <a:t>Nuevas discusiones</a:t>
            </a:r>
            <a:endParaRPr lang="es-AR" sz="3200" b="1" u="sng" smtClean="0">
              <a:solidFill>
                <a:srgbClr val="FFFF00"/>
              </a:solidFill>
            </a:endParaRPr>
          </a:p>
          <a:p>
            <a:pPr>
              <a:lnSpc>
                <a:spcPct val="85000"/>
              </a:lnSpc>
            </a:pPr>
            <a:r>
              <a:rPr lang="es-ES_tradnl" sz="3200" smtClean="0">
                <a:solidFill>
                  <a:schemeClr val="bg1"/>
                </a:solidFill>
              </a:rPr>
              <a:t>La primera gran controversia tuvo su origen en algunas afirmaciones de </a:t>
            </a:r>
            <a:r>
              <a:rPr lang="es-ES_tradnl" sz="3200" b="1" smtClean="0">
                <a:solidFill>
                  <a:srgbClr val="FFFF00"/>
                </a:solidFill>
              </a:rPr>
              <a:t>Nestorio</a:t>
            </a:r>
            <a:r>
              <a:rPr lang="es-ES_tradnl" sz="3200" smtClean="0">
                <a:solidFill>
                  <a:schemeClr val="bg1"/>
                </a:solidFill>
              </a:rPr>
              <a:t>, patriarca de Constantinopla: daba a entender que en Cristo habría dos sujetos: el sujeto divino y el sujeto humano, unidos entre sí por un vínculo moral.</a:t>
            </a:r>
          </a:p>
          <a:p>
            <a:pPr>
              <a:lnSpc>
                <a:spcPct val="85000"/>
              </a:lnSpc>
            </a:pPr>
            <a:r>
              <a:rPr lang="es-ES_tradnl" sz="3200" smtClean="0">
                <a:solidFill>
                  <a:schemeClr val="bg1"/>
                </a:solidFill>
              </a:rPr>
              <a:t>En este error cristológico tiene su origen su rechazo del título de Madre de Dios, </a:t>
            </a:r>
            <a:r>
              <a:rPr lang="es-ES_tradnl" sz="3200" i="1" smtClean="0">
                <a:solidFill>
                  <a:schemeClr val="bg1"/>
                </a:solidFill>
              </a:rPr>
              <a:t>Theotókos</a:t>
            </a:r>
            <a:r>
              <a:rPr lang="es-ES_tradnl" sz="3200" smtClean="0">
                <a:solidFill>
                  <a:schemeClr val="bg1"/>
                </a:solidFill>
              </a:rPr>
              <a:t>, aplicado a Santa María.</a:t>
            </a:r>
            <a:endParaRPr lang="es-AR" sz="3200" smtClean="0">
              <a:solidFill>
                <a:schemeClr val="bg1"/>
              </a:solidFill>
            </a:endParaRPr>
          </a:p>
        </p:txBody>
      </p:sp>
      <p:sp>
        <p:nvSpPr>
          <p:cNvPr id="21512"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151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4241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8478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3FB10D9C-18D3-4486-BB74-5A4CCED06BEF}" type="slidenum">
              <a:rPr lang="es-ES" smtClean="0"/>
              <a:pPr>
                <a:defRPr/>
              </a:pPr>
              <a:t>20</a:t>
            </a:fld>
            <a:endParaRPr lang="es-ES"/>
          </a:p>
        </p:txBody>
      </p:sp>
      <p:pic>
        <p:nvPicPr>
          <p:cNvPr id="2151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4950" y="66722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7" name="AutoShape 14" descr="http://blog.pucp.edu.pe/media/1905/20100506-virgen_maria_002.jpg"/>
          <p:cNvSpPr>
            <a:spLocks noChangeAspect="1" noChangeArrowheads="1"/>
          </p:cNvSpPr>
          <p:nvPr/>
        </p:nvSpPr>
        <p:spPr bwMode="auto">
          <a:xfrm>
            <a:off x="63500" y="-13652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1518" name="Picture 23" descr="http://4.bp.blogspot.com/_SiMyXYJsZmc/So24qlhyhVI/AAAAAAAAAKM/Ehs31XHOHEI/s400/Theotokos+(rostr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43975" y="990600"/>
            <a:ext cx="28575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11" descr="http://www.arquibogota.org.co/recursos_user/imagenes/Parroquias/Cristo%20Sacerdote/SanJorge/afondo/bendicono/DSC07196.JPG"/>
          <p:cNvPicPr>
            <a:picLocks noChangeAspect="1" noChangeArrowheads="1"/>
          </p:cNvPicPr>
          <p:nvPr/>
        </p:nvPicPr>
        <p:blipFill>
          <a:blip r:embed="rId5" cstate="email">
            <a:extLst>
              <a:ext uri="{28A0092B-C50C-407E-A947-70E740481C1C}">
                <a14:useLocalDpi xmlns:a14="http://schemas.microsoft.com/office/drawing/2010/main" val="0"/>
              </a:ext>
            </a:extLst>
          </a:blip>
          <a:srcRect l="33826" r="21550" b="21800"/>
          <a:stretch>
            <a:fillRect/>
          </a:stretch>
        </p:blipFill>
        <p:spPr bwMode="auto">
          <a:xfrm>
            <a:off x="7121525" y="4997450"/>
            <a:ext cx="2808288" cy="369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0" name="Picture 12" descr="http://t1.gstatic.com/images?q=tbn:ANd9GcSkQW4e2-E75WVmqZGw_3TDHLNyjp2lOo2abgaDSifbp_2qPtco-A&amp;t=1"/>
          <p:cNvPicPr>
            <a:picLocks noChangeAspect="1" noChangeArrowheads="1"/>
          </p:cNvPicPr>
          <p:nvPr/>
        </p:nvPicPr>
        <p:blipFill>
          <a:blip r:embed="rId6" cstate="email">
            <a:extLst>
              <a:ext uri="{28A0092B-C50C-407E-A947-70E740481C1C}">
                <a14:useLocalDpi xmlns:a14="http://schemas.microsoft.com/office/drawing/2010/main" val="0"/>
              </a:ext>
            </a:extLst>
          </a:blip>
          <a:srcRect t="7260"/>
          <a:stretch>
            <a:fillRect/>
          </a:stretch>
        </p:blipFill>
        <p:spPr bwMode="auto">
          <a:xfrm>
            <a:off x="7121525" y="2513013"/>
            <a:ext cx="1655763" cy="228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21" name="Picture 14" descr="http://www2.uca.es/orgobierno/extension/200511FOTOS/Iconos%20bizantinos%20(18).jp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10072688" y="5016500"/>
            <a:ext cx="1728787"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9 Marcador de contenido"/>
          <p:cNvSpPr>
            <a:spLocks noGrp="1"/>
          </p:cNvSpPr>
          <p:nvPr>
            <p:ph idx="1"/>
          </p:nvPr>
        </p:nvSpPr>
        <p:spPr>
          <a:xfrm>
            <a:off x="6113463" y="839788"/>
            <a:ext cx="5761037" cy="6335712"/>
          </a:xfrm>
        </p:spPr>
        <p:txBody>
          <a:bodyPr/>
          <a:lstStyle/>
          <a:p>
            <a:pPr>
              <a:lnSpc>
                <a:spcPct val="85000"/>
              </a:lnSpc>
            </a:pPr>
            <a:r>
              <a:rPr lang="es-ES_tradnl" sz="3200" smtClean="0">
                <a:solidFill>
                  <a:schemeClr val="bg1"/>
                </a:solidFill>
              </a:rPr>
              <a:t>María sería Madre de Cristo pero no Madre de Dios.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Frente a esta herejía, </a:t>
            </a:r>
            <a:r>
              <a:rPr lang="es-ES_tradnl" sz="3200" b="1" smtClean="0">
                <a:solidFill>
                  <a:srgbClr val="FFFF00"/>
                </a:solidFill>
              </a:rPr>
              <a:t>San Cirilo de Alejandría </a:t>
            </a:r>
            <a:r>
              <a:rPr lang="es-ES_tradnl" sz="3200" smtClean="0">
                <a:solidFill>
                  <a:schemeClr val="bg1"/>
                </a:solidFill>
              </a:rPr>
              <a:t>y el </a:t>
            </a:r>
            <a:r>
              <a:rPr lang="es-ES_tradnl" sz="3200" b="1" smtClean="0">
                <a:solidFill>
                  <a:srgbClr val="FFFF00"/>
                </a:solidFill>
              </a:rPr>
              <a:t>Concilio de Éfeso </a:t>
            </a:r>
            <a:r>
              <a:rPr lang="es-ES_tradnl" sz="3200" smtClean="0">
                <a:solidFill>
                  <a:schemeClr val="bg1"/>
                </a:solidFill>
              </a:rPr>
              <a:t>del 431 </a:t>
            </a:r>
            <a:r>
              <a:rPr lang="es-ES_tradnl" sz="3200" b="1" smtClean="0">
                <a:solidFill>
                  <a:schemeClr val="bg1"/>
                </a:solidFill>
              </a:rPr>
              <a:t>recordaron que </a:t>
            </a:r>
            <a:r>
              <a:rPr lang="es-ES_tradnl" sz="3200" smtClean="0">
                <a:solidFill>
                  <a:schemeClr val="bg1"/>
                </a:solidFill>
              </a:rPr>
              <a:t>«la humanidad de Cristo no tiene más sujeto que la persona divina del Hijo de Dios que la ha asumido y hecho suya desde su concepción… Por eso el Concilio de Éfeso proclamó en el año 431 que María llegó a ser con toda verdad Madre de Dios mediante la concepción humana del Hijo de Dios en su seno.</a:t>
            </a:r>
            <a:endParaRPr lang="es-AR" sz="3200" smtClean="0">
              <a:solidFill>
                <a:schemeClr val="bg1"/>
              </a:solidFill>
            </a:endParaRPr>
          </a:p>
        </p:txBody>
      </p:sp>
      <p:sp>
        <p:nvSpPr>
          <p:cNvPr id="2253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253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22082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8397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B2C0E99D-3F66-4FF6-8B9F-2A150D61E7AA}" type="slidenum">
              <a:rPr lang="es-ES" smtClean="0"/>
              <a:pPr>
                <a:defRPr/>
              </a:pPr>
              <a:t>21</a:t>
            </a:fld>
            <a:endParaRPr lang="es-ES"/>
          </a:p>
        </p:txBody>
      </p:sp>
      <p:pic>
        <p:nvPicPr>
          <p:cNvPr id="22539" name="Picture 16" descr="http://2.bp.blogspot.com/_qwPKhGGFCFA/SXzIZaM28DI/AAAAAAAAAUY/Bhin2WRG4Ro/s400/icono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4950" y="1055688"/>
            <a:ext cx="4238625" cy="396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8" descr="http://www.iconoarte.tk/images/DULCE-BESO.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5664200"/>
            <a:ext cx="2232025" cy="2976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20" descr="http://i.ytimg.com/vi/eHRkru-uxEw/hqdefault.jpg"/>
          <p:cNvPicPr>
            <a:picLocks noChangeAspect="1" noChangeArrowheads="1"/>
          </p:cNvPicPr>
          <p:nvPr/>
        </p:nvPicPr>
        <p:blipFill>
          <a:blip r:embed="rId6">
            <a:extLst>
              <a:ext uri="{28A0092B-C50C-407E-A947-70E740481C1C}">
                <a14:useLocalDpi xmlns:a14="http://schemas.microsoft.com/office/drawing/2010/main" val="0"/>
              </a:ext>
            </a:extLst>
          </a:blip>
          <a:srcRect l="34650" t="21001" r="33852" b="26501"/>
          <a:stretch>
            <a:fillRect/>
          </a:stretch>
        </p:blipFill>
        <p:spPr bwMode="auto">
          <a:xfrm>
            <a:off x="3967163" y="5664200"/>
            <a:ext cx="23622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9 Marcador de contenido"/>
          <p:cNvSpPr>
            <a:spLocks noGrp="1"/>
          </p:cNvSpPr>
          <p:nvPr>
            <p:ph idx="1"/>
          </p:nvPr>
        </p:nvSpPr>
        <p:spPr>
          <a:xfrm>
            <a:off x="1431925" y="912813"/>
            <a:ext cx="5616575" cy="6335712"/>
          </a:xfrm>
        </p:spPr>
        <p:txBody>
          <a:bodyPr/>
          <a:lstStyle/>
          <a:p>
            <a:pPr>
              <a:lnSpc>
                <a:spcPct val="85000"/>
              </a:lnSpc>
            </a:pPr>
            <a:r>
              <a:rPr lang="es-ES_tradnl" sz="3200" smtClean="0">
                <a:solidFill>
                  <a:schemeClr val="bg1"/>
                </a:solidFill>
              </a:rPr>
              <a:t>Unos años más tarde surgió la herejía </a:t>
            </a:r>
            <a:r>
              <a:rPr lang="es-ES_tradnl" sz="3200" b="1" smtClean="0">
                <a:solidFill>
                  <a:srgbClr val="FFFF00"/>
                </a:solidFill>
              </a:rPr>
              <a:t>monofisita</a:t>
            </a:r>
            <a:r>
              <a:rPr lang="es-ES_tradnl" sz="3200" smtClean="0">
                <a:solidFill>
                  <a:schemeClr val="bg1"/>
                </a:solidFill>
              </a:rPr>
              <a:t>.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Esta herejía tiene sus antecedentes en el </a:t>
            </a:r>
            <a:r>
              <a:rPr lang="es-ES_tradnl" sz="3200" b="1" smtClean="0">
                <a:solidFill>
                  <a:srgbClr val="FFFF00"/>
                </a:solidFill>
              </a:rPr>
              <a:t>apolinarismo</a:t>
            </a:r>
            <a:r>
              <a:rPr lang="es-ES_tradnl" sz="3200" smtClean="0">
                <a:solidFill>
                  <a:schemeClr val="bg1"/>
                </a:solidFill>
              </a:rPr>
              <a:t> y en una mala comprensión de la doctrina y del lenguaje empleado por San Cirilo por parte de </a:t>
            </a:r>
            <a:r>
              <a:rPr lang="es-ES_tradnl" sz="3200" b="1" smtClean="0">
                <a:solidFill>
                  <a:srgbClr val="FFFF00"/>
                </a:solidFill>
              </a:rPr>
              <a:t>Eutiques</a:t>
            </a:r>
            <a:r>
              <a:rPr lang="es-ES_tradnl" sz="3200" smtClean="0">
                <a:solidFill>
                  <a:schemeClr val="bg1"/>
                </a:solidFill>
              </a:rPr>
              <a:t>, anciano archimandrita de un monasterio de Constantinopla.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Afirmaba que Cristo tiene una sola naturaleza, pues la naturaleza humana habría sido absorbida en la divina. </a:t>
            </a:r>
            <a:endParaRPr lang="es-AR" sz="3200" smtClean="0">
              <a:solidFill>
                <a:schemeClr val="bg1"/>
              </a:solidFill>
            </a:endParaRPr>
          </a:p>
        </p:txBody>
      </p:sp>
      <p:sp>
        <p:nvSpPr>
          <p:cNvPr id="2355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356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23526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71088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1CA738CE-17CF-4F8E-92F2-417CBFDE1107}" type="slidenum">
              <a:rPr lang="es-ES" smtClean="0"/>
              <a:pPr>
                <a:defRPr/>
              </a:pPr>
              <a:t>22</a:t>
            </a:fld>
            <a:endParaRPr lang="es-ES"/>
          </a:p>
        </p:txBody>
      </p:sp>
      <p:pic>
        <p:nvPicPr>
          <p:cNvPr id="2356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64" name="Picture 15" descr="http://www.catolico.org/jesus/z_cristo_bizantino_protaton_panselinos.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553325" y="984250"/>
            <a:ext cx="3887788" cy="7669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9 Marcador de contenido"/>
          <p:cNvSpPr>
            <a:spLocks noGrp="1"/>
          </p:cNvSpPr>
          <p:nvPr>
            <p:ph idx="1"/>
          </p:nvPr>
        </p:nvSpPr>
        <p:spPr>
          <a:xfrm>
            <a:off x="5032375" y="912813"/>
            <a:ext cx="6913563" cy="6335712"/>
          </a:xfrm>
        </p:spPr>
        <p:txBody>
          <a:bodyPr/>
          <a:lstStyle/>
          <a:p>
            <a:pPr>
              <a:lnSpc>
                <a:spcPct val="85000"/>
              </a:lnSpc>
            </a:pPr>
            <a:r>
              <a:rPr lang="es-ES_tradnl" sz="3200" smtClean="0">
                <a:solidFill>
                  <a:schemeClr val="bg1"/>
                </a:solidFill>
              </a:rPr>
              <a:t>Fue condenado por </a:t>
            </a:r>
          </a:p>
          <a:p>
            <a:pPr>
              <a:lnSpc>
                <a:spcPct val="85000"/>
              </a:lnSpc>
            </a:pPr>
            <a:endParaRPr lang="es-ES_tradnl" sz="3200" smtClean="0">
              <a:solidFill>
                <a:schemeClr val="bg1"/>
              </a:solidFill>
            </a:endParaRPr>
          </a:p>
          <a:p>
            <a:pPr>
              <a:lnSpc>
                <a:spcPct val="85000"/>
              </a:lnSpc>
            </a:pPr>
            <a:r>
              <a:rPr lang="es-ES_tradnl" sz="3200" b="1" smtClean="0">
                <a:solidFill>
                  <a:srgbClr val="FFFF00"/>
                </a:solidFill>
              </a:rPr>
              <a:t>el Papa San León Magno</a:t>
            </a:r>
            <a:r>
              <a:rPr lang="es-ES_tradnl" sz="3200" smtClean="0">
                <a:solidFill>
                  <a:schemeClr val="bg1"/>
                </a:solidFill>
              </a:rPr>
              <a:t>, en su </a:t>
            </a:r>
            <a:r>
              <a:rPr lang="es-ES_tradnl" sz="3200" i="1" smtClean="0">
                <a:solidFill>
                  <a:schemeClr val="bg1"/>
                </a:solidFill>
              </a:rPr>
              <a:t>Tomus ad Flavianum</a:t>
            </a:r>
            <a:r>
              <a:rPr lang="es-ES_tradnl" sz="3200" smtClean="0">
                <a:solidFill>
                  <a:schemeClr val="bg1"/>
                </a:solidFill>
              </a:rPr>
              <a:t> , auténtica joya de la teología latina, y por </a:t>
            </a:r>
          </a:p>
          <a:p>
            <a:pPr>
              <a:lnSpc>
                <a:spcPct val="85000"/>
              </a:lnSpc>
              <a:buFont typeface="Arial" charset="0"/>
              <a:buNone/>
            </a:pPr>
            <a:endParaRPr lang="es-ES_tradnl" sz="3200" smtClean="0">
              <a:solidFill>
                <a:schemeClr val="bg1"/>
              </a:solidFill>
            </a:endParaRPr>
          </a:p>
          <a:p>
            <a:pPr>
              <a:lnSpc>
                <a:spcPct val="85000"/>
              </a:lnSpc>
            </a:pPr>
            <a:r>
              <a:rPr lang="es-ES_tradnl" sz="3200" smtClean="0">
                <a:solidFill>
                  <a:schemeClr val="bg1"/>
                </a:solidFill>
              </a:rPr>
              <a:t>el </a:t>
            </a:r>
            <a:r>
              <a:rPr lang="es-ES_tradnl" sz="3200" b="1" smtClean="0">
                <a:solidFill>
                  <a:srgbClr val="FFFF00"/>
                </a:solidFill>
              </a:rPr>
              <a:t>Concilio ecuménico de Calcedonia </a:t>
            </a:r>
            <a:r>
              <a:rPr lang="es-ES_tradnl" sz="3200" smtClean="0">
                <a:solidFill>
                  <a:schemeClr val="bg1"/>
                </a:solidFill>
              </a:rPr>
              <a:t>del año 451, punto de referencia obligado para la cristología que enseña: </a:t>
            </a:r>
          </a:p>
          <a:p>
            <a:pPr>
              <a:lnSpc>
                <a:spcPct val="85000"/>
              </a:lnSpc>
            </a:pPr>
            <a:r>
              <a:rPr lang="es-ES_tradnl" sz="3200" b="1" smtClean="0">
                <a:solidFill>
                  <a:schemeClr val="bg1"/>
                </a:solidFill>
              </a:rPr>
              <a:t>«hay que confesar a un solo y mismo Hijo y Señor nuestro Jesucristo: perfecto en la divinidad y perfecto en la humanidad», y añade que la unión de las dos naturalezas es «sin confusión, sin cambio, sin división, sin separación».</a:t>
            </a:r>
            <a:endParaRPr lang="es-AR" sz="3200" b="1" smtClean="0">
              <a:solidFill>
                <a:schemeClr val="bg1"/>
              </a:solidFill>
            </a:endParaRPr>
          </a:p>
        </p:txBody>
      </p:sp>
      <p:sp>
        <p:nvSpPr>
          <p:cNvPr id="2458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458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2375" y="37211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0938" y="55213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A3F1A73D-D7D9-488A-9EA5-79D645CF8E2E}" type="slidenum">
              <a:rPr lang="es-ES" smtClean="0"/>
              <a:pPr>
                <a:defRPr/>
              </a:pPr>
              <a:t>23</a:t>
            </a:fld>
            <a:endParaRPr lang="es-ES"/>
          </a:p>
        </p:txBody>
      </p:sp>
      <p:pic>
        <p:nvPicPr>
          <p:cNvPr id="2458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032375" y="19208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8" name="Picture 13" descr="http://www.catolico.org/jesus/z_jesus_bizantino.jpg"/>
          <p:cNvPicPr>
            <a:picLocks noChangeAspect="1" noChangeArrowheads="1"/>
          </p:cNvPicPr>
          <p:nvPr/>
        </p:nvPicPr>
        <p:blipFill>
          <a:blip r:embed="rId4">
            <a:extLst>
              <a:ext uri="{28A0092B-C50C-407E-A947-70E740481C1C}">
                <a14:useLocalDpi xmlns:a14="http://schemas.microsoft.com/office/drawing/2010/main" val="0"/>
              </a:ext>
            </a:extLst>
          </a:blip>
          <a:srcRect l="19118" r="16176"/>
          <a:stretch>
            <a:fillRect/>
          </a:stretch>
        </p:blipFill>
        <p:spPr bwMode="auto">
          <a:xfrm>
            <a:off x="1576388" y="5981700"/>
            <a:ext cx="3168650" cy="260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9" name="Picture 13" descr="http://www.photo-ceramics.com/mosaics_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984250"/>
            <a:ext cx="3311525" cy="473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9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0938"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6" name="9 Marcador de contenido"/>
          <p:cNvSpPr>
            <a:spLocks noGrp="1"/>
          </p:cNvSpPr>
          <p:nvPr>
            <p:ph idx="1"/>
          </p:nvPr>
        </p:nvSpPr>
        <p:spPr>
          <a:xfrm>
            <a:off x="1504950" y="985838"/>
            <a:ext cx="5111750" cy="6335712"/>
          </a:xfrm>
        </p:spPr>
        <p:txBody>
          <a:bodyPr/>
          <a:lstStyle/>
          <a:p>
            <a:pPr>
              <a:lnSpc>
                <a:spcPct val="85000"/>
              </a:lnSpc>
            </a:pPr>
            <a:r>
              <a:rPr lang="es-ES_tradnl" sz="3200" smtClean="0">
                <a:solidFill>
                  <a:schemeClr val="bg1"/>
                </a:solidFill>
              </a:rPr>
              <a:t>Esta doctrina fue confirmada y aclarada por </a:t>
            </a:r>
            <a:r>
              <a:rPr lang="es-ES_tradnl" sz="3200" b="1" smtClean="0">
                <a:solidFill>
                  <a:srgbClr val="FFFF00"/>
                </a:solidFill>
              </a:rPr>
              <a:t>el II Concilio de Constantinopla</a:t>
            </a:r>
            <a:r>
              <a:rPr lang="es-ES_tradnl" sz="3200" smtClean="0">
                <a:solidFill>
                  <a:schemeClr val="bg1"/>
                </a:solidFill>
              </a:rPr>
              <a:t> del año 553, que ofrece una interpretación auténtica del Concilio anterior.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Tras subrayar varias veces la unidad de Cristo, afirma que la unión de las dos naturalezas de Cristo tiene lugar según la hipóstasis, superando así la equivocidad de la formula de san Cirilo que hablaba de unidad según la “fisis”. </a:t>
            </a:r>
          </a:p>
        </p:txBody>
      </p:sp>
      <p:sp>
        <p:nvSpPr>
          <p:cNvPr id="2560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560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B587B976-843F-4FA7-89D3-068E744BEABF}" type="slidenum">
              <a:rPr lang="es-ES" smtClean="0"/>
              <a:pPr>
                <a:defRPr/>
              </a:pPr>
              <a:t>24</a:t>
            </a:fld>
            <a:endParaRPr lang="es-ES"/>
          </a:p>
        </p:txBody>
      </p:sp>
      <p:pic>
        <p:nvPicPr>
          <p:cNvPr id="2561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44402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12" name="Picture 12" descr="http://guadix.net/wp-content/uploads/2010/07/cartelstancu.jpg"/>
          <p:cNvPicPr>
            <a:picLocks noChangeAspect="1" noChangeArrowheads="1"/>
          </p:cNvPicPr>
          <p:nvPr/>
        </p:nvPicPr>
        <p:blipFill>
          <a:blip r:embed="rId4" cstate="print"/>
          <a:srcRect l="5349" t="4621" r="7284" b="32380"/>
          <a:stretch>
            <a:fillRect/>
          </a:stretch>
        </p:blipFill>
        <p:spPr bwMode="auto">
          <a:xfrm>
            <a:off x="7552928" y="984176"/>
            <a:ext cx="3528392" cy="3600400"/>
          </a:xfrm>
          <a:prstGeom prst="rect">
            <a:avLst/>
          </a:prstGeom>
          <a:ln>
            <a:noFill/>
          </a:ln>
          <a:effectLst>
            <a:softEdge rad="112500"/>
          </a:effectLst>
        </p:spPr>
      </p:pic>
      <p:pic>
        <p:nvPicPr>
          <p:cNvPr id="25614" name="Picture 14" descr="http://4.bp.blogspot.com/_C4tiPf3efXY/SrZdQprVroI/AAAAAAAAAF8/rRswsoT1akQ/s320/Icono_cristo_pantocrator.jpg"/>
          <p:cNvPicPr>
            <a:picLocks noChangeAspect="1" noChangeArrowheads="1"/>
          </p:cNvPicPr>
          <p:nvPr/>
        </p:nvPicPr>
        <p:blipFill>
          <a:blip r:embed="rId5" cstate="print"/>
          <a:srcRect l="17270" r="14264" b="53714"/>
          <a:stretch>
            <a:fillRect/>
          </a:stretch>
        </p:blipFill>
        <p:spPr bwMode="auto">
          <a:xfrm>
            <a:off x="7624936" y="5160640"/>
            <a:ext cx="3456384" cy="31683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287463" y="623888"/>
            <a:ext cx="10729912" cy="1600200"/>
          </a:xfrm>
        </p:spPr>
        <p:txBody>
          <a:bodyPr/>
          <a:lstStyle/>
          <a:p>
            <a:pPr algn="l">
              <a:defRPr/>
            </a:pPr>
            <a:r>
              <a:rPr lang="es-ES" sz="5000" b="1" i="1" cap="small" dirty="0" smtClean="0">
                <a:solidFill>
                  <a:srgbClr val="FFFF00"/>
                </a:solidFill>
              </a:rPr>
              <a:t>4. La humanidad santísima de </a:t>
            </a:r>
            <a:r>
              <a:rPr lang="es-ES" sz="5000" b="1" i="1" cap="small" dirty="0" err="1" smtClean="0">
                <a:solidFill>
                  <a:srgbClr val="FFFF00"/>
                </a:solidFill>
              </a:rPr>
              <a:t>jesucristo</a:t>
            </a:r>
            <a:endParaRPr lang="es-AR" sz="5000" dirty="0">
              <a:solidFill>
                <a:srgbClr val="FFFF00"/>
              </a:solidFill>
            </a:endParaRPr>
          </a:p>
        </p:txBody>
      </p:sp>
      <p:sp>
        <p:nvSpPr>
          <p:cNvPr id="26631" name="9 Marcador de contenido"/>
          <p:cNvSpPr>
            <a:spLocks noGrp="1"/>
          </p:cNvSpPr>
          <p:nvPr>
            <p:ph idx="1"/>
          </p:nvPr>
        </p:nvSpPr>
        <p:spPr>
          <a:xfrm>
            <a:off x="1431925" y="2425700"/>
            <a:ext cx="5113338" cy="6335713"/>
          </a:xfrm>
        </p:spPr>
        <p:txBody>
          <a:bodyPr/>
          <a:lstStyle/>
          <a:p>
            <a:pPr>
              <a:lnSpc>
                <a:spcPct val="85000"/>
              </a:lnSpc>
            </a:pPr>
            <a:r>
              <a:rPr lang="es-ES_tradnl" sz="3200" b="1" i="1" smtClean="0">
                <a:solidFill>
                  <a:srgbClr val="FFFF00"/>
                </a:solidFill>
              </a:rPr>
              <a:t>Catecismo</a:t>
            </a:r>
            <a:r>
              <a:rPr lang="es-ES_tradnl" sz="3200" b="1" smtClean="0">
                <a:solidFill>
                  <a:srgbClr val="FFFF00"/>
                </a:solidFill>
              </a:rPr>
              <a:t>, 470: </a:t>
            </a:r>
          </a:p>
          <a:p>
            <a:pPr>
              <a:lnSpc>
                <a:spcPct val="85000"/>
              </a:lnSpc>
              <a:buFont typeface="Arial" charset="0"/>
              <a:buNone/>
            </a:pPr>
            <a:r>
              <a:rPr lang="es-ES_tradnl" sz="3200" smtClean="0">
                <a:solidFill>
                  <a:schemeClr val="bg1"/>
                </a:solidFill>
              </a:rPr>
              <a:t>	«En la Encarnación ‘la naturaleza humana ha sido asumida, no absorbida’ (GS 22, 2)»</a:t>
            </a:r>
          </a:p>
          <a:p>
            <a:pPr>
              <a:lnSpc>
                <a:spcPct val="85000"/>
              </a:lnSpc>
              <a:buFont typeface="Arial" charset="0"/>
              <a:buNone/>
            </a:pPr>
            <a:endParaRPr lang="es-ES_tradnl" sz="3200" smtClean="0">
              <a:solidFill>
                <a:schemeClr val="bg1"/>
              </a:solidFill>
            </a:endParaRPr>
          </a:p>
          <a:p>
            <a:pPr>
              <a:lnSpc>
                <a:spcPct val="85000"/>
              </a:lnSpc>
            </a:pPr>
            <a:r>
              <a:rPr lang="es-ES_tradnl" sz="3200" smtClean="0">
                <a:solidFill>
                  <a:schemeClr val="bg1"/>
                </a:solidFill>
              </a:rPr>
              <a:t>Por eso la Iglesia ha enseñado «la plena realidad del alma humana, con sus operaciones de </a:t>
            </a:r>
            <a:r>
              <a:rPr lang="es-ES_tradnl" sz="3200" b="1" smtClean="0">
                <a:solidFill>
                  <a:srgbClr val="FFFF00"/>
                </a:solidFill>
              </a:rPr>
              <a:t>inteligencia</a:t>
            </a:r>
            <a:r>
              <a:rPr lang="es-ES_tradnl" sz="3200" smtClean="0">
                <a:solidFill>
                  <a:schemeClr val="bg1"/>
                </a:solidFill>
              </a:rPr>
              <a:t> y de </a:t>
            </a:r>
            <a:r>
              <a:rPr lang="es-ES_tradnl" sz="3200" b="1" smtClean="0">
                <a:solidFill>
                  <a:srgbClr val="FFFF00"/>
                </a:solidFill>
              </a:rPr>
              <a:t>voluntad</a:t>
            </a:r>
            <a:r>
              <a:rPr lang="es-ES_tradnl" sz="3200" smtClean="0">
                <a:solidFill>
                  <a:schemeClr val="bg1"/>
                </a:solidFill>
              </a:rPr>
              <a:t>, y del </a:t>
            </a:r>
            <a:br>
              <a:rPr lang="es-ES_tradnl" sz="3200" smtClean="0">
                <a:solidFill>
                  <a:schemeClr val="bg1"/>
                </a:solidFill>
              </a:rPr>
            </a:br>
            <a:r>
              <a:rPr lang="es-ES_tradnl" sz="3200" b="1" smtClean="0">
                <a:solidFill>
                  <a:srgbClr val="FFFF00"/>
                </a:solidFill>
              </a:rPr>
              <a:t>cuerpo humano</a:t>
            </a:r>
            <a:r>
              <a:rPr lang="es-ES_tradnl" sz="3200" smtClean="0">
                <a:solidFill>
                  <a:schemeClr val="bg1"/>
                </a:solidFill>
              </a:rPr>
              <a:t> de Cristo. </a:t>
            </a:r>
            <a:endParaRPr lang="es-ES" sz="3200" smtClean="0">
              <a:solidFill>
                <a:schemeClr val="bg1"/>
              </a:solidFill>
              <a:latin typeface="Times New Roman" pitchFamily="18" charset="0"/>
              <a:cs typeface="Times New Roman" pitchFamily="18" charset="0"/>
            </a:endParaRPr>
          </a:p>
        </p:txBody>
      </p:sp>
      <p:sp>
        <p:nvSpPr>
          <p:cNvPr id="26632"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663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52371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3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3526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8870A3D6-7D25-4EAB-8210-0D1DD12EFF9D}" type="slidenum">
              <a:rPr lang="es-ES" smtClean="0"/>
              <a:pPr>
                <a:defRPr/>
              </a:pPr>
              <a:t>25</a:t>
            </a:fld>
            <a:endParaRPr lang="es-ES"/>
          </a:p>
        </p:txBody>
      </p:sp>
      <p:pic>
        <p:nvPicPr>
          <p:cNvPr id="26636" name="Picture 13" descr="http://www.ljplus.ru/img4/a/l/aliksandar/15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73850" y="2208213"/>
            <a:ext cx="4949825" cy="6337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4" name="9 Marcador de contenido"/>
          <p:cNvSpPr>
            <a:spLocks noGrp="1"/>
          </p:cNvSpPr>
          <p:nvPr>
            <p:ph idx="1"/>
          </p:nvPr>
        </p:nvSpPr>
        <p:spPr>
          <a:xfrm>
            <a:off x="5753100" y="912813"/>
            <a:ext cx="6048375" cy="6335712"/>
          </a:xfrm>
        </p:spPr>
        <p:txBody>
          <a:bodyPr/>
          <a:lstStyle/>
          <a:p>
            <a:pPr>
              <a:lnSpc>
                <a:spcPct val="85000"/>
              </a:lnSpc>
            </a:pPr>
            <a:r>
              <a:rPr lang="es-ES_tradnl" sz="3200" smtClean="0">
                <a:solidFill>
                  <a:schemeClr val="bg1"/>
                </a:solidFill>
              </a:rPr>
              <a:t>Pero paralelamente, ha tenido que recordar en cada ocasión que la naturaleza humana de Cristo pertenece propiamente a la persona divina del Hijo de Dios que la ha asumido.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Todo lo que es y hace en ella pertenece a “uno de la Trinidad”. </a:t>
            </a:r>
          </a:p>
          <a:p>
            <a:pPr>
              <a:lnSpc>
                <a:spcPct val="85000"/>
              </a:lnSpc>
              <a:buFont typeface="Arial" charset="0"/>
              <a:buNone/>
            </a:pPr>
            <a:endParaRPr lang="es-ES_tradnl" sz="2400" smtClean="0">
              <a:solidFill>
                <a:schemeClr val="bg1"/>
              </a:solidFill>
            </a:endParaRPr>
          </a:p>
          <a:p>
            <a:pPr>
              <a:lnSpc>
                <a:spcPct val="85000"/>
              </a:lnSpc>
            </a:pPr>
            <a:r>
              <a:rPr lang="es-ES_tradnl" sz="3200" smtClean="0">
                <a:solidFill>
                  <a:schemeClr val="bg1"/>
                </a:solidFill>
              </a:rPr>
              <a:t>El Hijo de Dios comunica, pues, a su humanidad su propio modo de existir en la Trinidad. </a:t>
            </a:r>
          </a:p>
          <a:p>
            <a:pPr>
              <a:lnSpc>
                <a:spcPct val="85000"/>
              </a:lnSpc>
              <a:buFont typeface="Arial" charset="0"/>
              <a:buNone/>
            </a:pPr>
            <a:endParaRPr lang="es-AR" sz="2400" smtClean="0">
              <a:solidFill>
                <a:schemeClr val="bg1"/>
              </a:solidFill>
            </a:endParaRPr>
          </a:p>
          <a:p>
            <a:pPr>
              <a:lnSpc>
                <a:spcPct val="85000"/>
              </a:lnSpc>
            </a:pPr>
            <a:r>
              <a:rPr lang="es-ES_tradnl" sz="3200" smtClean="0">
                <a:solidFill>
                  <a:schemeClr val="bg1"/>
                </a:solidFill>
              </a:rPr>
              <a:t>El alma humana de Cristo está dotada de un </a:t>
            </a:r>
            <a:r>
              <a:rPr lang="es-ES_tradnl" sz="3200" b="1" smtClean="0">
                <a:solidFill>
                  <a:srgbClr val="FFFF00"/>
                </a:solidFill>
              </a:rPr>
              <a:t>verdadero conocimiento humano</a:t>
            </a:r>
            <a:r>
              <a:rPr lang="es-ES_tradnl" sz="3200" smtClean="0">
                <a:solidFill>
                  <a:schemeClr val="bg1"/>
                </a:solidFill>
              </a:rPr>
              <a:t>.</a:t>
            </a:r>
            <a:endParaRPr lang="es-ES" sz="3200" smtClean="0">
              <a:solidFill>
                <a:schemeClr val="bg1"/>
              </a:solidFill>
              <a:latin typeface="Times New Roman" pitchFamily="18" charset="0"/>
              <a:cs typeface="Times New Roman" pitchFamily="18" charset="0"/>
            </a:endParaRPr>
          </a:p>
        </p:txBody>
      </p:sp>
      <p:sp>
        <p:nvSpPr>
          <p:cNvPr id="2765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765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3937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69EA8469-8418-42EA-99DF-94A7015FCA02}" type="slidenum">
              <a:rPr lang="es-ES" smtClean="0"/>
              <a:pPr>
                <a:defRPr/>
              </a:pPr>
              <a:t>26</a:t>
            </a:fld>
            <a:endParaRPr lang="es-ES"/>
          </a:p>
        </p:txBody>
      </p:sp>
      <p:pic>
        <p:nvPicPr>
          <p:cNvPr id="2765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74644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57372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1" name="Picture 14" descr="http://img.sunhome.ru/UsersGallery/122005/28173005.jpg"/>
          <p:cNvPicPr>
            <a:picLocks noChangeAspect="1" noChangeArrowheads="1"/>
          </p:cNvPicPr>
          <p:nvPr/>
        </p:nvPicPr>
        <p:blipFill>
          <a:blip r:embed="rId4">
            <a:extLst>
              <a:ext uri="{28A0092B-C50C-407E-A947-70E740481C1C}">
                <a14:useLocalDpi xmlns:a14="http://schemas.microsoft.com/office/drawing/2010/main" val="0"/>
              </a:ext>
            </a:extLst>
          </a:blip>
          <a:srcRect l="20619" t="9245" r="23711" b="44794"/>
          <a:stretch>
            <a:fillRect/>
          </a:stretch>
        </p:blipFill>
        <p:spPr bwMode="auto">
          <a:xfrm>
            <a:off x="1863725" y="5157788"/>
            <a:ext cx="3221038" cy="3459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64" name="Picture 16" descr="http://www.iconpainting.ru/images/13.jpg"/>
          <p:cNvPicPr>
            <a:picLocks noChangeAspect="1" noChangeArrowheads="1"/>
          </p:cNvPicPr>
          <p:nvPr/>
        </p:nvPicPr>
        <p:blipFill>
          <a:blip r:embed="rId5"/>
          <a:srcRect/>
          <a:stretch>
            <a:fillRect/>
          </a:stretch>
        </p:blipFill>
        <p:spPr bwMode="auto">
          <a:xfrm>
            <a:off x="1792288" y="971550"/>
            <a:ext cx="3305175" cy="38290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9 Marcador de contenido"/>
          <p:cNvSpPr>
            <a:spLocks noGrp="1"/>
          </p:cNvSpPr>
          <p:nvPr>
            <p:ph idx="1"/>
          </p:nvPr>
        </p:nvSpPr>
        <p:spPr>
          <a:xfrm>
            <a:off x="1431925" y="839788"/>
            <a:ext cx="5545138" cy="6335712"/>
          </a:xfrm>
        </p:spPr>
        <p:txBody>
          <a:bodyPr/>
          <a:lstStyle/>
          <a:p>
            <a:pPr>
              <a:lnSpc>
                <a:spcPct val="85000"/>
              </a:lnSpc>
            </a:pPr>
            <a:r>
              <a:rPr lang="es-ES_tradnl" sz="3200" b="1" smtClean="0">
                <a:solidFill>
                  <a:schemeClr val="bg1"/>
                </a:solidFill>
              </a:rPr>
              <a:t>Cristo en cuanto hombre poseía </a:t>
            </a:r>
            <a:r>
              <a:rPr lang="es-ES_tradnl" sz="3200" smtClean="0">
                <a:solidFill>
                  <a:schemeClr val="bg1"/>
                </a:solidFill>
              </a:rPr>
              <a:t>:</a:t>
            </a:r>
            <a:r>
              <a:rPr lang="es-ES_tradnl" sz="3200" b="1" smtClean="0">
                <a:solidFill>
                  <a:srgbClr val="FFFF00"/>
                </a:solidFill>
              </a:rPr>
              <a:t> 1) </a:t>
            </a:r>
            <a:r>
              <a:rPr lang="es-ES_tradnl" sz="3200" smtClean="0">
                <a:solidFill>
                  <a:schemeClr val="bg1"/>
                </a:solidFill>
              </a:rPr>
              <a:t>un conocimiento adquirido, </a:t>
            </a:r>
            <a:r>
              <a:rPr lang="es-ES_tradnl" sz="3200" b="1" smtClean="0">
                <a:solidFill>
                  <a:srgbClr val="FFFF00"/>
                </a:solidFill>
              </a:rPr>
              <a:t>2) </a:t>
            </a:r>
            <a:r>
              <a:rPr lang="es-ES_tradnl" sz="3200" smtClean="0">
                <a:solidFill>
                  <a:schemeClr val="bg1"/>
                </a:solidFill>
              </a:rPr>
              <a:t>una ciencia infusa y </a:t>
            </a:r>
            <a:r>
              <a:rPr lang="es-ES_tradnl" sz="3200" b="1" smtClean="0">
                <a:solidFill>
                  <a:srgbClr val="FFFF00"/>
                </a:solidFill>
              </a:rPr>
              <a:t>3) </a:t>
            </a:r>
            <a:r>
              <a:rPr lang="es-ES_tradnl" sz="3200" smtClean="0">
                <a:solidFill>
                  <a:schemeClr val="bg1"/>
                </a:solidFill>
              </a:rPr>
              <a:t>la ciencia beata propia de los bienaventurados en el cielo. </a:t>
            </a:r>
          </a:p>
          <a:p>
            <a:pPr>
              <a:lnSpc>
                <a:spcPct val="85000"/>
              </a:lnSpc>
            </a:pPr>
            <a:endParaRPr lang="es-ES_tradnl" sz="3200" smtClean="0">
              <a:solidFill>
                <a:schemeClr val="bg1"/>
              </a:solidFill>
            </a:endParaRPr>
          </a:p>
          <a:p>
            <a:pPr>
              <a:lnSpc>
                <a:spcPct val="85000"/>
              </a:lnSpc>
            </a:pPr>
            <a:r>
              <a:rPr lang="es-ES_tradnl" sz="3200" b="1" smtClean="0">
                <a:solidFill>
                  <a:srgbClr val="FFFF00"/>
                </a:solidFill>
              </a:rPr>
              <a:t>La ciencia adquirida </a:t>
            </a:r>
            <a:r>
              <a:rPr lang="es-ES_tradnl" sz="3200" smtClean="0">
                <a:solidFill>
                  <a:schemeClr val="bg1"/>
                </a:solidFill>
              </a:rPr>
              <a:t>de Cristo no podía ser de por sí ilimitada: «por eso el Hijo de Dios, al hacerse hombre, quiso progresar “en sabiduría, en estatura y en gracia” (</a:t>
            </a:r>
            <a:r>
              <a:rPr lang="es-ES_tradnl" sz="3200" i="1" smtClean="0">
                <a:solidFill>
                  <a:schemeClr val="bg1"/>
                </a:solidFill>
              </a:rPr>
              <a:t>Lc</a:t>
            </a:r>
            <a:r>
              <a:rPr lang="es-ES_tradnl" sz="3200" smtClean="0">
                <a:solidFill>
                  <a:schemeClr val="bg1"/>
                </a:solidFill>
              </a:rPr>
              <a:t> 2, 52) e igualmente adquirir aquello que en la condición humana se adquiere de manera experimental.</a:t>
            </a:r>
            <a:endParaRPr lang="es-ES" sz="3200" smtClean="0">
              <a:solidFill>
                <a:schemeClr val="bg1"/>
              </a:solidFill>
              <a:latin typeface="Times New Roman" pitchFamily="18" charset="0"/>
              <a:cs typeface="Times New Roman" pitchFamily="18" charset="0"/>
            </a:endParaRPr>
          </a:p>
        </p:txBody>
      </p:sp>
      <p:sp>
        <p:nvSpPr>
          <p:cNvPr id="2867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868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572BAEA2-5A4C-45AE-AD1E-03032493C7D5}" type="slidenum">
              <a:rPr lang="es-ES" smtClean="0"/>
              <a:pPr>
                <a:defRPr/>
              </a:pPr>
              <a:t>27</a:t>
            </a:fld>
            <a:endParaRPr lang="es-ES"/>
          </a:p>
        </p:txBody>
      </p:sp>
      <p:pic>
        <p:nvPicPr>
          <p:cNvPr id="2868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38639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3" name="Picture 14" descr="The icon of Jesus Christ - Ο Χριστός">
            <a:hlinkClick r:id="rId4"/>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864600" y="984250"/>
            <a:ext cx="2779713"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84" name="Picture 16" descr="The icon of Jesus Christ IC XC NIKA - Ο Χριστος">
            <a:hlinkClick r:id="rId4"/>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7048500" y="4911725"/>
            <a:ext cx="2881313" cy="377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Marcador de contenido"/>
          <p:cNvSpPr>
            <a:spLocks noGrp="1"/>
          </p:cNvSpPr>
          <p:nvPr>
            <p:ph idx="1"/>
          </p:nvPr>
        </p:nvSpPr>
        <p:spPr>
          <a:xfrm>
            <a:off x="5608638" y="839788"/>
            <a:ext cx="6480175" cy="6335712"/>
          </a:xfrm>
        </p:spPr>
        <p:txBody>
          <a:bodyPr/>
          <a:lstStyle/>
          <a:p>
            <a:pPr>
              <a:lnSpc>
                <a:spcPct val="85000"/>
              </a:lnSpc>
              <a:defRPr/>
            </a:pPr>
            <a:r>
              <a:rPr lang="es-ES_tradnl" sz="3200" b="1" dirty="0" smtClean="0">
                <a:solidFill>
                  <a:srgbClr val="FFFF00"/>
                </a:solidFill>
              </a:rPr>
              <a:t>La ciencia infusa es: </a:t>
            </a:r>
            <a:r>
              <a:rPr lang="es-ES_tradnl" sz="3200" dirty="0" smtClean="0">
                <a:solidFill>
                  <a:schemeClr val="bg1"/>
                </a:solidFill>
              </a:rPr>
              <a:t>aquel conocimiento que no se adquiere directamente por el trabajo de la razón, sino que es infundido directamente por Dios en la inteligencia humana. </a:t>
            </a:r>
          </a:p>
          <a:p>
            <a:pPr>
              <a:lnSpc>
                <a:spcPct val="85000"/>
              </a:lnSpc>
              <a:defRPr/>
            </a:pPr>
            <a:endParaRPr lang="es-ES_tradnl" sz="3200" dirty="0" smtClean="0">
              <a:solidFill>
                <a:schemeClr val="bg1"/>
              </a:solidFill>
            </a:endParaRPr>
          </a:p>
          <a:p>
            <a:pPr>
              <a:lnSpc>
                <a:spcPct val="85000"/>
              </a:lnSpc>
              <a:defRPr/>
            </a:pPr>
            <a:r>
              <a:rPr lang="es-ES_tradnl" sz="3200" dirty="0" smtClean="0">
                <a:solidFill>
                  <a:schemeClr val="bg1"/>
                </a:solidFill>
              </a:rPr>
              <a:t>«El Hijo, en su conocimiento humano, demostraba también la penetración que tenía de los pensamientos secretos del corazón de los hombres. </a:t>
            </a:r>
          </a:p>
          <a:p>
            <a:pPr>
              <a:lnSpc>
                <a:spcPct val="85000"/>
              </a:lnSpc>
              <a:defRPr/>
            </a:pPr>
            <a:endParaRPr lang="es-ES_tradnl" sz="3200" dirty="0" smtClean="0">
              <a:solidFill>
                <a:schemeClr val="bg1"/>
              </a:solidFill>
            </a:endParaRPr>
          </a:p>
          <a:p>
            <a:pPr>
              <a:lnSpc>
                <a:spcPct val="85000"/>
              </a:lnSpc>
              <a:defRPr/>
            </a:pPr>
            <a:r>
              <a:rPr lang="es-ES_tradnl" sz="3200" b="1" dirty="0" smtClean="0">
                <a:solidFill>
                  <a:srgbClr val="FFFF00"/>
                </a:solidFill>
              </a:rPr>
              <a:t>La ciencia beata:</a:t>
            </a:r>
            <a:r>
              <a:rPr lang="es-ES_tradnl" sz="3200" dirty="0" smtClean="0">
                <a:solidFill>
                  <a:schemeClr val="bg1"/>
                </a:solidFill>
              </a:rPr>
              <a:t> el conocimiento humano de Cristo gozaba en plenitud de la ciencia de los designios eternos que había venido a revelar. </a:t>
            </a:r>
          </a:p>
          <a:p>
            <a:pPr>
              <a:lnSpc>
                <a:spcPct val="85000"/>
              </a:lnSpc>
              <a:defRPr/>
            </a:pPr>
            <a:endParaRPr lang="es-ES_tradnl" sz="3200" dirty="0" smtClean="0">
              <a:solidFill>
                <a:schemeClr val="bg1"/>
              </a:solidFill>
            </a:endParaRPr>
          </a:p>
          <a:p>
            <a:pPr>
              <a:lnSpc>
                <a:spcPct val="85000"/>
              </a:lnSpc>
              <a:defRPr/>
            </a:pPr>
            <a:endParaRPr lang="es-ES_tradnl" sz="3200" dirty="0" smtClean="0">
              <a:solidFill>
                <a:schemeClr val="bg1"/>
              </a:solidFill>
            </a:endParaRPr>
          </a:p>
          <a:p>
            <a:pPr>
              <a:lnSpc>
                <a:spcPct val="85000"/>
              </a:lnSpc>
              <a:defRPr/>
            </a:pPr>
            <a:endParaRPr lang="es-ES_tradnl" sz="3200" dirty="0" smtClean="0">
              <a:solidFill>
                <a:schemeClr val="bg1"/>
              </a:solidFill>
            </a:endParaRPr>
          </a:p>
          <a:p>
            <a:pPr>
              <a:lnSpc>
                <a:spcPct val="85000"/>
              </a:lnSpc>
              <a:defRPr/>
            </a:pPr>
            <a:endParaRPr lang="es-ES_tradnl" sz="3200" dirty="0" smtClean="0">
              <a:solidFill>
                <a:schemeClr val="bg1"/>
              </a:solidFill>
            </a:endParaRPr>
          </a:p>
          <a:p>
            <a:pPr>
              <a:lnSpc>
                <a:spcPct val="85000"/>
              </a:lnSpc>
              <a:defRPr/>
            </a:pPr>
            <a:r>
              <a:rPr lang="es-ES_tradnl" sz="3200" dirty="0" smtClean="0">
                <a:solidFill>
                  <a:schemeClr val="bg1"/>
                </a:solidFill>
              </a:rPr>
              <a:t>(cfr. </a:t>
            </a:r>
            <a:r>
              <a:rPr lang="es-ES_tradnl" sz="3200" i="1" dirty="0" smtClean="0">
                <a:solidFill>
                  <a:schemeClr val="bg1"/>
                </a:solidFill>
              </a:rPr>
              <a:t>Mc</a:t>
            </a:r>
            <a:r>
              <a:rPr lang="es-ES_tradnl" sz="3200" dirty="0" smtClean="0">
                <a:solidFill>
                  <a:schemeClr val="bg1"/>
                </a:solidFill>
              </a:rPr>
              <a:t> 8, 31; 9, 31; 10, 33-34; 14, 18-20.26-30» (</a:t>
            </a:r>
            <a:r>
              <a:rPr lang="es-ES_tradnl" sz="3200" i="1" dirty="0" smtClean="0">
                <a:solidFill>
                  <a:schemeClr val="bg1"/>
                </a:solidFill>
              </a:rPr>
              <a:t>Catecismo,</a:t>
            </a:r>
            <a:r>
              <a:rPr lang="es-ES_tradnl" sz="3200" dirty="0" smtClean="0">
                <a:solidFill>
                  <a:schemeClr val="bg1"/>
                </a:solidFill>
              </a:rPr>
              <a:t> 474). Por todo esto debe afirmarse que Cristo en cuanto hombre es infalible: admitir el error en Él sería admitirlo en el Verbo, única persona existente en Cristo. Por lo que se refiere a una eventual ignorancia propiamente dicha, hay que tener presente que «lo que reconoce ignorar en este campo (cfr. </a:t>
            </a:r>
            <a:r>
              <a:rPr lang="es-ES_tradnl" sz="3200" i="1" dirty="0" smtClean="0">
                <a:solidFill>
                  <a:schemeClr val="bg1"/>
                </a:solidFill>
              </a:rPr>
              <a:t>Mc</a:t>
            </a:r>
            <a:r>
              <a:rPr lang="es-ES_tradnl" sz="3200" dirty="0" smtClean="0">
                <a:solidFill>
                  <a:schemeClr val="bg1"/>
                </a:solidFill>
              </a:rPr>
              <a:t> 13, 32), declara en otro lugar no tener misión de revelarlo (cfr. </a:t>
            </a:r>
            <a:r>
              <a:rPr lang="es-ES_tradnl" sz="3200" i="1" dirty="0" err="1" smtClean="0">
                <a:solidFill>
                  <a:schemeClr val="bg1"/>
                </a:solidFill>
              </a:rPr>
              <a:t>Hch</a:t>
            </a:r>
            <a:r>
              <a:rPr lang="es-ES_tradnl" sz="3200" dirty="0" smtClean="0">
                <a:solidFill>
                  <a:schemeClr val="bg1"/>
                </a:solidFill>
              </a:rPr>
              <a:t> 1, 7)» (</a:t>
            </a:r>
            <a:r>
              <a:rPr lang="es-ES_tradnl" sz="3200" i="1" dirty="0" smtClean="0">
                <a:solidFill>
                  <a:schemeClr val="bg1"/>
                </a:solidFill>
              </a:rPr>
              <a:t>Catecismo,</a:t>
            </a:r>
            <a:r>
              <a:rPr lang="es-ES_tradnl" sz="3200" dirty="0" smtClean="0">
                <a:solidFill>
                  <a:schemeClr val="bg1"/>
                </a:solidFill>
              </a:rPr>
              <a:t> 474). Se entiende que Cristo fuera humanamente consciente de ser el Verbo y de su misión salvífica. Por otra parte, la teología católica, al pensar que Cristo poseía ya en la tierra la visión inmediata de Dios, ha siempre negado la existencia en Cristo de la virtud de la fe.</a:t>
            </a:r>
            <a:endParaRPr lang="es-AR" sz="3200" dirty="0" smtClean="0">
              <a:solidFill>
                <a:schemeClr val="bg1"/>
              </a:solidFill>
            </a:endParaRPr>
          </a:p>
          <a:p>
            <a:pPr>
              <a:lnSpc>
                <a:spcPct val="85000"/>
              </a:lnSpc>
              <a:defRPr/>
            </a:pPr>
            <a:r>
              <a:rPr lang="es-ES_tradnl" sz="3200" dirty="0" smtClean="0">
                <a:solidFill>
                  <a:schemeClr val="bg1"/>
                </a:solidFill>
              </a:rPr>
              <a:t>Frente a las herejías </a:t>
            </a:r>
            <a:r>
              <a:rPr lang="es-ES_tradnl" sz="3200" dirty="0" err="1" smtClean="0">
                <a:solidFill>
                  <a:schemeClr val="bg1"/>
                </a:solidFill>
              </a:rPr>
              <a:t>monoenergeta</a:t>
            </a:r>
            <a:r>
              <a:rPr lang="es-ES_tradnl" sz="3200" dirty="0" smtClean="0">
                <a:solidFill>
                  <a:schemeClr val="bg1"/>
                </a:solidFill>
              </a:rPr>
              <a:t> y monotelita que, en lógica continuidad con el monofisismo precedente, afirmaban que en Cristo hay una sola operación o una sola voluntad, la Iglesia confesó en el III Concilio ecuménico de Constantinopla, del año 681, que «Cristo posee dos voluntades y dos operaciones naturales, divinas y humanas, no opuestas, sino cooperantes, de forma que el Verbo hecho carne, en su obediencia al Padre, ha querido humanamente todo lo que ha decidido divinamente con el Padre y el Espíritu Santo para nuestra salvación (cfr. DS 556-559). La voluntad humana de Cristo “sigue a su voluntad divina sin hacerle resistencia ni oposición, sino todo lo contrario estando subordinada a esta voluntad omnipotente” (DS 556)» (</a:t>
            </a:r>
            <a:r>
              <a:rPr lang="es-ES_tradnl" sz="3200" i="1" dirty="0" smtClean="0">
                <a:solidFill>
                  <a:schemeClr val="bg1"/>
                </a:solidFill>
              </a:rPr>
              <a:t>Catecismo</a:t>
            </a:r>
            <a:r>
              <a:rPr lang="es-ES_tradnl" sz="3200" dirty="0" smtClean="0">
                <a:solidFill>
                  <a:schemeClr val="bg1"/>
                </a:solidFill>
              </a:rPr>
              <a:t>, 475). Se trata de una cuestión fundamental pues está directamente relacionada con el ser de Cristo y con nuestra salvación. San Máximo el Confesor se distinguió en este esfuerzo doctrinal de clarificación y se sirvió con gran eficacia del conocido pasaje de la oración de Jesús en el Huerto, en el que aparece el acuerdo de la voluntad humana de Cristo con la voluntad del Padre (cfr. </a:t>
            </a:r>
            <a:r>
              <a:rPr lang="es-ES_tradnl" sz="3200" i="1" dirty="0" smtClean="0">
                <a:solidFill>
                  <a:schemeClr val="bg1"/>
                </a:solidFill>
              </a:rPr>
              <a:t>Mt</a:t>
            </a:r>
            <a:r>
              <a:rPr lang="es-ES_tradnl" sz="3200" dirty="0" smtClean="0">
                <a:solidFill>
                  <a:schemeClr val="bg1"/>
                </a:solidFill>
              </a:rPr>
              <a:t> 26, 39).</a:t>
            </a:r>
            <a:endParaRPr lang="es-AR" sz="3200" dirty="0" smtClean="0">
              <a:solidFill>
                <a:schemeClr val="bg1"/>
              </a:solidFill>
            </a:endParaRPr>
          </a:p>
          <a:p>
            <a:pPr>
              <a:lnSpc>
                <a:spcPct val="85000"/>
              </a:lnSpc>
              <a:defRPr/>
            </a:pPr>
            <a:r>
              <a:rPr lang="es-ES_tradnl" sz="3200" dirty="0" smtClean="0">
                <a:solidFill>
                  <a:schemeClr val="bg1"/>
                </a:solidFill>
              </a:rPr>
              <a:t>Consecuencia de la dualidad de naturalezas es también la dualidad de operaciones. En Cristo hay dos operaciones, las divinas, procedentes de su naturaleza divina, y las humanas, que proceden de la naturaleza humana. Se habla también de operaciones </a:t>
            </a:r>
            <a:r>
              <a:rPr lang="es-ES_tradnl" sz="3200" dirty="0" err="1" smtClean="0">
                <a:solidFill>
                  <a:schemeClr val="bg1"/>
                </a:solidFill>
              </a:rPr>
              <a:t>teándricas</a:t>
            </a:r>
            <a:r>
              <a:rPr lang="es-ES_tradnl" sz="3200" dirty="0" smtClean="0">
                <a:solidFill>
                  <a:schemeClr val="bg1"/>
                </a:solidFill>
              </a:rPr>
              <a:t> para referirse a aquéllas en las que la operación humana actúa como instrumento de la divina: es el caso de los milagros realizados por Cristo.</a:t>
            </a:r>
            <a:endParaRPr lang="es-AR" sz="3200" dirty="0" smtClean="0">
              <a:solidFill>
                <a:schemeClr val="bg1"/>
              </a:solidFill>
            </a:endParaRPr>
          </a:p>
          <a:p>
            <a:pPr>
              <a:lnSpc>
                <a:spcPct val="85000"/>
              </a:lnSpc>
              <a:defRPr/>
            </a:pPr>
            <a:r>
              <a:rPr lang="es-ES_tradnl" sz="3200" dirty="0" smtClean="0">
                <a:solidFill>
                  <a:schemeClr val="bg1"/>
                </a:solidFill>
              </a:rPr>
              <a:t>El realismo de la Encarnación del Verbo se manifestó también en la última gran controversia cristológica de la época patrística: la disputa sobre las imágenes. La costumbre de representar a Cristo, en frescos, iconos, bajorrelieves, etc., es antiquísima y existen testimonios que se remontan al menos al siglo segundo. La crisis iconoclasta se produjo en Constantinopla a comienzos del siglo VIII y tuvo su origen en una decisión del Emperador. Ya antes había habido teólogos que se habían mostrado a lo largo de los siglos partidarios o contrarios al uso de las imágenes, pero ambas tendencias habían coexistido pacíficamente. Quienes se oponían solían aducir que Dios no tiene límites y no puede por tanto encerrarse dentro de unas líneas, de unos trazos, no se puede circunscribir. Sin embargo, como señaló San Juan Damasceno es la misma Encarnación la que ha circunscrito al Verbo </a:t>
            </a:r>
            <a:r>
              <a:rPr lang="es-ES_tradnl" sz="3200" dirty="0" err="1" smtClean="0">
                <a:solidFill>
                  <a:schemeClr val="bg1"/>
                </a:solidFill>
              </a:rPr>
              <a:t>incircunscribible</a:t>
            </a:r>
            <a:r>
              <a:rPr lang="es-ES_tradnl" sz="3200" dirty="0" smtClean="0">
                <a:solidFill>
                  <a:schemeClr val="bg1"/>
                </a:solidFill>
              </a:rPr>
              <a:t>. «Como el Verbo se hizo carne asumiendo una verdadera humanidad, el cuerpo de Cristo era limitado (…) Por eso se puede “pintar” la faz humana de Jesús (</a:t>
            </a:r>
            <a:r>
              <a:rPr lang="es-ES_tradnl" sz="3200" i="1" dirty="0" smtClean="0">
                <a:solidFill>
                  <a:schemeClr val="bg1"/>
                </a:solidFill>
              </a:rPr>
              <a:t>Ga</a:t>
            </a:r>
            <a:r>
              <a:rPr lang="es-ES_tradnl" sz="3200" dirty="0" smtClean="0">
                <a:solidFill>
                  <a:schemeClr val="bg1"/>
                </a:solidFill>
              </a:rPr>
              <a:t> 3, 2)» (</a:t>
            </a:r>
            <a:r>
              <a:rPr lang="es-ES_tradnl" sz="3200" i="1" dirty="0" smtClean="0">
                <a:solidFill>
                  <a:schemeClr val="bg1"/>
                </a:solidFill>
              </a:rPr>
              <a:t>Catecismo</a:t>
            </a:r>
            <a:r>
              <a:rPr lang="es-ES_tradnl" sz="3200" dirty="0" smtClean="0">
                <a:solidFill>
                  <a:schemeClr val="bg1"/>
                </a:solidFill>
              </a:rPr>
              <a:t>, 476). En el II Concilio ecuménico de Nicea, del año 787, «la Iglesia reconoció que es legítima su representación en imágenes sagradas» (</a:t>
            </a:r>
            <a:r>
              <a:rPr lang="es-ES_tradnl" sz="3200" i="1" dirty="0" smtClean="0">
                <a:solidFill>
                  <a:schemeClr val="bg1"/>
                </a:solidFill>
              </a:rPr>
              <a:t>Catecismo</a:t>
            </a:r>
            <a:r>
              <a:rPr lang="es-ES_tradnl" sz="3200" dirty="0" smtClean="0">
                <a:solidFill>
                  <a:schemeClr val="bg1"/>
                </a:solidFill>
              </a:rPr>
              <a:t>, 476). En efecto, «las particularidades individuales del cuerpo de Cristo expresan la persona divina del Hijo de Dios. El ha hecho suyos los rasgos de su propio cuerpo humano hasta el punto de que, pintados en una imagen sagrada, pueden ser venerados porque el creyente que venera su imagen, venera a la persona representada en ella».</a:t>
            </a:r>
            <a:endParaRPr lang="es-AR" sz="3200" dirty="0" smtClean="0">
              <a:solidFill>
                <a:schemeClr val="bg1"/>
              </a:solidFill>
            </a:endParaRPr>
          </a:p>
          <a:p>
            <a:pPr>
              <a:lnSpc>
                <a:spcPct val="85000"/>
              </a:lnSpc>
              <a:defRPr/>
            </a:pPr>
            <a:r>
              <a:rPr lang="es-ES_tradnl" sz="3200" dirty="0" smtClean="0">
                <a:solidFill>
                  <a:schemeClr val="bg1"/>
                </a:solidFill>
              </a:rPr>
              <a:t>El alma de Cristo, al no ser divina por esencia sino humana, fue perfeccionada, como las almas de los demás hombres, mediante la gracia habitual, que es «un don habitual, una disposición estable y sobrenatural que perfecciona al alma para hacerla capaz de vivir con Dios, de obrar por su amor» (</a:t>
            </a:r>
            <a:r>
              <a:rPr lang="es-ES_tradnl" sz="3200" i="1" dirty="0" smtClean="0">
                <a:solidFill>
                  <a:schemeClr val="bg1"/>
                </a:solidFill>
              </a:rPr>
              <a:t>Catecismo</a:t>
            </a:r>
            <a:r>
              <a:rPr lang="es-ES_tradnl" sz="3200" dirty="0" smtClean="0">
                <a:solidFill>
                  <a:schemeClr val="bg1"/>
                </a:solidFill>
              </a:rPr>
              <a:t>, 2000). Cristo es santo, como anunció el arcángel Gabriel a Santa María en la Anunciación: </a:t>
            </a:r>
            <a:r>
              <a:rPr lang="es-ES_tradnl" sz="3200" i="1" dirty="0" err="1" smtClean="0">
                <a:solidFill>
                  <a:schemeClr val="bg1"/>
                </a:solidFill>
              </a:rPr>
              <a:t>Lc</a:t>
            </a:r>
            <a:r>
              <a:rPr lang="es-ES_tradnl" sz="3200" dirty="0" smtClean="0">
                <a:solidFill>
                  <a:schemeClr val="bg1"/>
                </a:solidFill>
              </a:rPr>
              <a:t> 1, 35. La humanidad de Cristo es radicalmente santa, fuente y paradigma de la santidad de todos los hombres. Por la Encarnación, la naturaleza humana de Cristo ha sido elevada a la mayor unión con la divinidad –con la Persona del Verbo- a que puede ser elevada criatura alguna. Desde el punto de vista de la humanidad del Señor, la unión hipostática es el mayor don que jamás se haya podido recibir, y suele conocerse con el nombre de gracia de unión. Por la gracia habitual el alma de Cristo fue divinizada con esa transformación que eleva la naturaleza y las operaciones del alma hasta el plano de la vida íntima de Dios, proporcionando a sus operaciones sobrenaturales una </a:t>
            </a:r>
            <a:r>
              <a:rPr lang="es-ES_tradnl" sz="3200" dirty="0" err="1" smtClean="0">
                <a:solidFill>
                  <a:schemeClr val="bg1"/>
                </a:solidFill>
              </a:rPr>
              <a:t>connaturalidad</a:t>
            </a:r>
            <a:r>
              <a:rPr lang="es-ES_tradnl" sz="3200" dirty="0" smtClean="0">
                <a:solidFill>
                  <a:schemeClr val="bg1"/>
                </a:solidFill>
              </a:rPr>
              <a:t> que de otro modo no tendría. Su plenitud de gracia implica también la existencia de las virtudes infusas y de los dones del Espíritu Santo. De este plenitud de gracia de Cristo, «recibimos todos, gracia sobre gracia» (</a:t>
            </a:r>
            <a:r>
              <a:rPr lang="es-ES_tradnl" sz="3200" i="1" dirty="0" err="1" smtClean="0">
                <a:solidFill>
                  <a:schemeClr val="bg1"/>
                </a:solidFill>
              </a:rPr>
              <a:t>Jn</a:t>
            </a:r>
            <a:r>
              <a:rPr lang="es-ES_tradnl" sz="3200" i="1" dirty="0" smtClean="0">
                <a:solidFill>
                  <a:schemeClr val="bg1"/>
                </a:solidFill>
              </a:rPr>
              <a:t> </a:t>
            </a:r>
            <a:r>
              <a:rPr lang="es-ES_tradnl" sz="3200" dirty="0" smtClean="0">
                <a:solidFill>
                  <a:schemeClr val="bg1"/>
                </a:solidFill>
              </a:rPr>
              <a:t>1, 16). La gracia y los dones han sido otorgados a Cristo no sólo en atención a su dignidad de Hijo, sino también en atención a su misión de nuevo Adán y Cabeza de la Iglesia. Por eso se habla de una gracia capital en Cristo, que no es una gracia distinta de la gracia personal del Señor, sino que es un aspecto de esa misma gracia que subraya su acción santificadora sobre los miembros de la Iglesia. La Iglesia, en efecto, «es el Cuerpo de Cristo» (</a:t>
            </a:r>
            <a:r>
              <a:rPr lang="es-ES_tradnl" sz="3200" i="1" dirty="0" smtClean="0">
                <a:solidFill>
                  <a:schemeClr val="bg1"/>
                </a:solidFill>
              </a:rPr>
              <a:t>Catecismo</a:t>
            </a:r>
            <a:r>
              <a:rPr lang="es-ES_tradnl" sz="3200" dirty="0" smtClean="0">
                <a:solidFill>
                  <a:schemeClr val="bg1"/>
                </a:solidFill>
              </a:rPr>
              <a:t>, 805), un Cuerpo «del que Cristo es la Cabeza: vive de Él, en Él y por Él; Él vive con ella y en ella» (</a:t>
            </a:r>
            <a:r>
              <a:rPr lang="es-ES_tradnl" sz="3200" i="1" dirty="0" smtClean="0">
                <a:solidFill>
                  <a:schemeClr val="bg1"/>
                </a:solidFill>
              </a:rPr>
              <a:t>Catecismo</a:t>
            </a:r>
            <a:r>
              <a:rPr lang="es-ES_tradnl" sz="3200" dirty="0" smtClean="0">
                <a:solidFill>
                  <a:schemeClr val="bg1"/>
                </a:solidFill>
              </a:rPr>
              <a:t>, 807).</a:t>
            </a:r>
            <a:endParaRPr lang="es-AR" sz="3200" dirty="0" smtClean="0">
              <a:solidFill>
                <a:schemeClr val="bg1"/>
              </a:solidFill>
            </a:endParaRPr>
          </a:p>
          <a:p>
            <a:pPr>
              <a:lnSpc>
                <a:spcPct val="85000"/>
              </a:lnSpc>
              <a:defRPr/>
            </a:pPr>
            <a:r>
              <a:rPr lang="es-ES_tradnl" sz="3200" dirty="0" smtClean="0">
                <a:solidFill>
                  <a:schemeClr val="bg1"/>
                </a:solidFill>
              </a:rPr>
              <a:t>El Corazón del Verbo encarnado. «Jesús, durante su vida, su agonía y su pasión nos ha conocido y amado a todos y cada uno de nosotros y se ha entregado por cada uno de nosotros: “El Hijo de Dios me amó y se entregó a sí mismo por mí”. Nos ha amado a todos con un corazón humano» (</a:t>
            </a:r>
            <a:r>
              <a:rPr lang="es-ES_tradnl" sz="3200" i="1" dirty="0" smtClean="0">
                <a:solidFill>
                  <a:schemeClr val="bg1"/>
                </a:solidFill>
              </a:rPr>
              <a:t>Catecismo</a:t>
            </a:r>
            <a:r>
              <a:rPr lang="es-ES_tradnl" sz="3200" dirty="0" smtClean="0">
                <a:solidFill>
                  <a:schemeClr val="bg1"/>
                </a:solidFill>
              </a:rPr>
              <a:t>, 478). Por este motivo, el Sagrado Corazón de Jesús es el símbolo por excelencia del amor con que ama continuamente al eterno Padre y a todos los hombres (cf. </a:t>
            </a:r>
            <a:r>
              <a:rPr lang="es-ES_tradnl" sz="3200" i="1" dirty="0" err="1" smtClean="0">
                <a:solidFill>
                  <a:schemeClr val="bg1"/>
                </a:solidFill>
              </a:rPr>
              <a:t>ibidem</a:t>
            </a:r>
            <a:r>
              <a:rPr lang="es-ES_tradnl" sz="3200" dirty="0" smtClean="0">
                <a:solidFill>
                  <a:schemeClr val="bg1"/>
                </a:solidFill>
              </a:rPr>
              <a:t>).</a:t>
            </a:r>
            <a:endParaRPr lang="es-AR" sz="3200" dirty="0" smtClean="0">
              <a:solidFill>
                <a:schemeClr val="bg1"/>
              </a:solidFill>
            </a:endParaRPr>
          </a:p>
          <a:p>
            <a:pPr>
              <a:lnSpc>
                <a:spcPct val="85000"/>
              </a:lnSpc>
              <a:defRPr/>
            </a:pPr>
            <a:r>
              <a:rPr lang="es-ES_tradnl" sz="3200" baseline="30000" dirty="0" smtClean="0">
                <a:solidFill>
                  <a:schemeClr val="bg1"/>
                </a:solidFill>
              </a:rPr>
              <a:t>	</a:t>
            </a:r>
            <a:r>
              <a:rPr lang="es-ES_tradnl" sz="3200" dirty="0" smtClean="0">
                <a:solidFill>
                  <a:schemeClr val="bg1"/>
                </a:solidFill>
              </a:rPr>
              <a:t>Cfr. </a:t>
            </a:r>
            <a:r>
              <a:rPr lang="es-ES_tradnl" sz="3200" cap="small" dirty="0" smtClean="0">
                <a:solidFill>
                  <a:schemeClr val="bg1"/>
                </a:solidFill>
              </a:rPr>
              <a:t>Comisión Teológica Internacional</a:t>
            </a:r>
            <a:r>
              <a:rPr lang="es-ES_tradnl" sz="3200" dirty="0" smtClean="0">
                <a:solidFill>
                  <a:schemeClr val="bg1"/>
                </a:solidFill>
              </a:rPr>
              <a:t>, </a:t>
            </a:r>
            <a:r>
              <a:rPr lang="es-ES_tradnl" sz="3200" i="1" dirty="0" smtClean="0">
                <a:solidFill>
                  <a:schemeClr val="bg1"/>
                </a:solidFill>
              </a:rPr>
              <a:t>La conciencia que Jesús tenía de Sí mismo y de su misión (1985)</a:t>
            </a:r>
            <a:r>
              <a:rPr lang="es-ES_tradnl" sz="3200" dirty="0" smtClean="0">
                <a:solidFill>
                  <a:schemeClr val="bg1"/>
                </a:solidFill>
              </a:rPr>
              <a:t>, en ID., </a:t>
            </a:r>
            <a:r>
              <a:rPr lang="es-ES_tradnl" sz="3200" i="1" dirty="0" smtClean="0">
                <a:solidFill>
                  <a:schemeClr val="bg1"/>
                </a:solidFill>
              </a:rPr>
              <a:t>Documentos</a:t>
            </a:r>
            <a:r>
              <a:rPr lang="es-ES_tradnl" sz="3200" dirty="0" smtClean="0">
                <a:solidFill>
                  <a:schemeClr val="bg1"/>
                </a:solidFill>
              </a:rPr>
              <a:t> 1969-1996, 2ª ed., BAC, Madrid 2000, 377-391.</a:t>
            </a:r>
            <a:endParaRPr lang="es-AR" sz="3200" dirty="0" smtClean="0">
              <a:solidFill>
                <a:schemeClr val="bg1"/>
              </a:solidFill>
            </a:endParaRPr>
          </a:p>
          <a:p>
            <a:pPr>
              <a:lnSpc>
                <a:spcPct val="85000"/>
              </a:lnSpc>
              <a:defRPr/>
            </a:pPr>
            <a:r>
              <a:rPr lang="es-ES_tradnl" sz="3200" baseline="30000" dirty="0" smtClean="0">
                <a:solidFill>
                  <a:schemeClr val="bg1"/>
                </a:solidFill>
              </a:rPr>
              <a:t>	</a:t>
            </a:r>
            <a:r>
              <a:rPr lang="es-ES_tradnl" sz="3200" dirty="0" smtClean="0">
                <a:solidFill>
                  <a:schemeClr val="bg1"/>
                </a:solidFill>
              </a:rPr>
              <a:t>Cfr. </a:t>
            </a:r>
            <a:r>
              <a:rPr lang="es-ES_tradnl" sz="3200" cap="small" dirty="0" smtClean="0">
                <a:solidFill>
                  <a:schemeClr val="bg1"/>
                </a:solidFill>
              </a:rPr>
              <a:t>Congregación para la Doctrina de la Fe</a:t>
            </a:r>
            <a:r>
              <a:rPr lang="es-ES_tradnl" sz="3200" dirty="0" smtClean="0">
                <a:solidFill>
                  <a:schemeClr val="bg1"/>
                </a:solidFill>
              </a:rPr>
              <a:t>, </a:t>
            </a:r>
            <a:r>
              <a:rPr lang="es-ES_tradnl" sz="3200" i="1" dirty="0" smtClean="0">
                <a:solidFill>
                  <a:schemeClr val="bg1"/>
                </a:solidFill>
              </a:rPr>
              <a:t>Notificación</a:t>
            </a:r>
            <a:r>
              <a:rPr lang="es-ES_tradnl" sz="3200" dirty="0" smtClean="0">
                <a:solidFill>
                  <a:schemeClr val="bg1"/>
                </a:solidFill>
              </a:rPr>
              <a:t>, n. V, 26-XI-2006.</a:t>
            </a:r>
            <a:endParaRPr lang="es-AR" sz="3200" dirty="0" smtClean="0">
              <a:solidFill>
                <a:schemeClr val="bg1"/>
              </a:solidFill>
            </a:endParaRPr>
          </a:p>
          <a:p>
            <a:pPr>
              <a:lnSpc>
                <a:spcPct val="85000"/>
              </a:lnSpc>
              <a:defRPr/>
            </a:pPr>
            <a:r>
              <a:rPr lang="es-ES_tradnl" sz="3200" baseline="30000" dirty="0" smtClean="0">
                <a:solidFill>
                  <a:schemeClr val="bg1"/>
                </a:solidFill>
              </a:rPr>
              <a:t>	</a:t>
            </a:r>
            <a:r>
              <a:rPr lang="es-ES_tradnl" sz="3200" cap="small" dirty="0" smtClean="0">
                <a:solidFill>
                  <a:schemeClr val="bg1"/>
                </a:solidFill>
              </a:rPr>
              <a:t>Concilio de Nicea II</a:t>
            </a:r>
            <a:r>
              <a:rPr lang="es-ES_tradnl" sz="3200" dirty="0" smtClean="0">
                <a:solidFill>
                  <a:schemeClr val="bg1"/>
                </a:solidFill>
              </a:rPr>
              <a:t>, DS 601.</a:t>
            </a:r>
            <a:endParaRPr lang="es-AR" sz="3200" dirty="0" smtClean="0">
              <a:solidFill>
                <a:schemeClr val="bg1"/>
              </a:solidFill>
            </a:endParaRPr>
          </a:p>
          <a:p>
            <a:pPr marL="480060" indent="-480060">
              <a:lnSpc>
                <a:spcPct val="85000"/>
              </a:lnSpc>
              <a:defRPr/>
            </a:pPr>
            <a:endParaRPr lang="es-ES" sz="3200" dirty="0" smtClean="0">
              <a:solidFill>
                <a:schemeClr val="bg1"/>
              </a:solidFill>
              <a:latin typeface="Times New Roman" pitchFamily="18" charset="0"/>
              <a:cs typeface="Times New Roman" pitchFamily="18" charset="0"/>
            </a:endParaRPr>
          </a:p>
        </p:txBody>
      </p:sp>
      <p:sp>
        <p:nvSpPr>
          <p:cNvPr id="2970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2970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4175" y="39370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4175" y="9128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759F3074-51FB-452C-9E24-A1258E0E2588}" type="slidenum">
              <a:rPr lang="es-ES" smtClean="0"/>
              <a:pPr>
                <a:defRPr/>
              </a:pPr>
              <a:t>28</a:t>
            </a:fld>
            <a:endParaRPr lang="es-ES"/>
          </a:p>
        </p:txBody>
      </p:sp>
      <p:pic>
        <p:nvPicPr>
          <p:cNvPr id="2970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64175" y="65293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8" name="Picture 13" descr="http://www.blessedmiracle.com/images/icons/Jesus_Pray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7825" y="912813"/>
            <a:ext cx="3552825" cy="5327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9" name="Picture 15" descr="http://www.pocketrock.co.uk/pics/blog/5jesus.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47825" y="6456363"/>
            <a:ext cx="3600450"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9 Marcador de contenido"/>
          <p:cNvSpPr>
            <a:spLocks noGrp="1"/>
          </p:cNvSpPr>
          <p:nvPr>
            <p:ph idx="1"/>
          </p:nvPr>
        </p:nvSpPr>
        <p:spPr>
          <a:xfrm>
            <a:off x="1504950" y="985838"/>
            <a:ext cx="5903913" cy="6335712"/>
          </a:xfrm>
        </p:spPr>
        <p:txBody>
          <a:bodyPr/>
          <a:lstStyle/>
          <a:p>
            <a:pPr>
              <a:lnSpc>
                <a:spcPct val="80000"/>
              </a:lnSpc>
            </a:pPr>
            <a:r>
              <a:rPr lang="es-ES_tradnl" sz="3200" smtClean="0">
                <a:solidFill>
                  <a:schemeClr val="bg1"/>
                </a:solidFill>
              </a:rPr>
              <a:t>La Iglesia confesó </a:t>
            </a:r>
          </a:p>
          <a:p>
            <a:pPr>
              <a:lnSpc>
                <a:spcPct val="80000"/>
              </a:lnSpc>
              <a:buFont typeface="Arial" charset="0"/>
              <a:buNone/>
            </a:pPr>
            <a:r>
              <a:rPr lang="es-ES_tradnl" sz="3200" smtClean="0">
                <a:solidFill>
                  <a:schemeClr val="bg1"/>
                </a:solidFill>
              </a:rPr>
              <a:t>	-en el III Concilio ecuménico </a:t>
            </a:r>
          </a:p>
          <a:p>
            <a:pPr>
              <a:lnSpc>
                <a:spcPct val="80000"/>
              </a:lnSpc>
              <a:buFont typeface="Arial" charset="0"/>
              <a:buNone/>
            </a:pPr>
            <a:r>
              <a:rPr lang="es-ES_tradnl" sz="3200" smtClean="0">
                <a:solidFill>
                  <a:schemeClr val="bg1"/>
                </a:solidFill>
              </a:rPr>
              <a:t>	-de Constantinopla (681), </a:t>
            </a:r>
          </a:p>
          <a:p>
            <a:pPr>
              <a:lnSpc>
                <a:spcPct val="80000"/>
              </a:lnSpc>
              <a:buFont typeface="Arial" charset="0"/>
              <a:buNone/>
            </a:pPr>
            <a:r>
              <a:rPr lang="es-ES_tradnl" sz="3200" smtClean="0">
                <a:solidFill>
                  <a:schemeClr val="bg1"/>
                </a:solidFill>
              </a:rPr>
              <a:t>	-que Cristo posee </a:t>
            </a:r>
          </a:p>
          <a:p>
            <a:pPr>
              <a:lnSpc>
                <a:spcPct val="80000"/>
              </a:lnSpc>
              <a:buFont typeface="Arial" charset="0"/>
              <a:buNone/>
            </a:pPr>
            <a:r>
              <a:rPr lang="es-ES_tradnl" sz="3200" smtClean="0">
                <a:solidFill>
                  <a:schemeClr val="bg1"/>
                </a:solidFill>
              </a:rPr>
              <a:t>	-</a:t>
            </a:r>
            <a:r>
              <a:rPr lang="es-ES_tradnl" sz="3200" b="1" smtClean="0">
                <a:solidFill>
                  <a:srgbClr val="FFFF00"/>
                </a:solidFill>
              </a:rPr>
              <a:t>dos voluntades </a:t>
            </a:r>
            <a:r>
              <a:rPr lang="es-ES_tradnl" sz="3200" smtClean="0">
                <a:solidFill>
                  <a:schemeClr val="bg1"/>
                </a:solidFill>
              </a:rPr>
              <a:t>y </a:t>
            </a:r>
          </a:p>
          <a:p>
            <a:pPr>
              <a:lnSpc>
                <a:spcPct val="80000"/>
              </a:lnSpc>
              <a:buFont typeface="Arial" charset="0"/>
              <a:buNone/>
            </a:pPr>
            <a:r>
              <a:rPr lang="es-ES_tradnl" sz="3200" smtClean="0">
                <a:solidFill>
                  <a:schemeClr val="bg1"/>
                </a:solidFill>
              </a:rPr>
              <a:t>	-dos operaciones naturales, divinas y humanas, </a:t>
            </a:r>
          </a:p>
          <a:p>
            <a:pPr>
              <a:lnSpc>
                <a:spcPct val="80000"/>
              </a:lnSpc>
              <a:buFont typeface="Arial" charset="0"/>
              <a:buNone/>
            </a:pPr>
            <a:r>
              <a:rPr lang="es-ES_tradnl" sz="3200" smtClean="0">
                <a:solidFill>
                  <a:schemeClr val="bg1"/>
                </a:solidFill>
              </a:rPr>
              <a:t>	-no opuestas, </a:t>
            </a:r>
          </a:p>
          <a:p>
            <a:pPr>
              <a:lnSpc>
                <a:spcPct val="80000"/>
              </a:lnSpc>
              <a:buFont typeface="Arial" charset="0"/>
              <a:buNone/>
            </a:pPr>
            <a:r>
              <a:rPr lang="es-ES_tradnl" sz="3200" smtClean="0">
                <a:solidFill>
                  <a:schemeClr val="bg1"/>
                </a:solidFill>
              </a:rPr>
              <a:t>	-sino cooperantes, </a:t>
            </a:r>
          </a:p>
          <a:p>
            <a:pPr>
              <a:lnSpc>
                <a:spcPct val="80000"/>
              </a:lnSpc>
              <a:buFont typeface="Arial" charset="0"/>
              <a:buNone/>
            </a:pPr>
            <a:r>
              <a:rPr lang="es-ES_tradnl" sz="3200" smtClean="0">
                <a:solidFill>
                  <a:schemeClr val="bg1"/>
                </a:solidFill>
              </a:rPr>
              <a:t>	-de forma que el Verbo hecho carne, </a:t>
            </a:r>
          </a:p>
          <a:p>
            <a:pPr>
              <a:lnSpc>
                <a:spcPct val="80000"/>
              </a:lnSpc>
              <a:buFont typeface="Arial" charset="0"/>
              <a:buNone/>
            </a:pPr>
            <a:r>
              <a:rPr lang="es-ES_tradnl" sz="3200" smtClean="0">
                <a:solidFill>
                  <a:schemeClr val="bg1"/>
                </a:solidFill>
              </a:rPr>
              <a:t>	-en su obediencia al Padre, </a:t>
            </a:r>
          </a:p>
          <a:p>
            <a:pPr>
              <a:lnSpc>
                <a:spcPct val="80000"/>
              </a:lnSpc>
              <a:buFont typeface="Arial" charset="0"/>
              <a:buNone/>
            </a:pPr>
            <a:r>
              <a:rPr lang="es-ES_tradnl" sz="3200" smtClean="0">
                <a:solidFill>
                  <a:schemeClr val="bg1"/>
                </a:solidFill>
              </a:rPr>
              <a:t>	-ha querido humanamente todo lo que ha decidido divinamente con el Padre y el Espíritu Santo para nuestra salvación. </a:t>
            </a:r>
          </a:p>
        </p:txBody>
      </p:sp>
      <p:sp>
        <p:nvSpPr>
          <p:cNvPr id="307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072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1B239CE3-0D68-41EE-84A7-59087093651C}" type="slidenum">
              <a:rPr lang="es-ES" smtClean="0"/>
              <a:pPr>
                <a:defRPr/>
              </a:pPr>
              <a:t>29</a:t>
            </a:fld>
            <a:endParaRPr lang="es-ES"/>
          </a:p>
        </p:txBody>
      </p:sp>
      <p:pic>
        <p:nvPicPr>
          <p:cNvPr id="30730" name="Picture 13" descr="http://rusk.ru/images/2008/10971.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129588" y="984250"/>
            <a:ext cx="3527425" cy="433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31" name="Picture 14" descr="The Holy Resurrection of Jesus Christ - Anastasis - Η Ανάστασις">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132763" y="5592763"/>
            <a:ext cx="3551237" cy="307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8 Título"/>
          <p:cNvSpPr>
            <a:spLocks noGrp="1"/>
          </p:cNvSpPr>
          <p:nvPr>
            <p:ph type="title"/>
          </p:nvPr>
        </p:nvSpPr>
        <p:spPr>
          <a:xfrm>
            <a:off x="1287463" y="623888"/>
            <a:ext cx="10729912" cy="1600200"/>
          </a:xfrm>
        </p:spPr>
        <p:txBody>
          <a:bodyPr/>
          <a:lstStyle/>
          <a:p>
            <a:pPr algn="l">
              <a:defRPr/>
            </a:pPr>
            <a:r>
              <a:rPr lang="es-ES" sz="5000" b="1" i="1" cap="small" dirty="0" smtClean="0">
                <a:solidFill>
                  <a:srgbClr val="FFFF00"/>
                </a:solidFill>
              </a:rPr>
              <a:t>1. La encarnación del verbo</a:t>
            </a:r>
            <a:endParaRPr lang="es-AR" sz="5000" dirty="0">
              <a:solidFill>
                <a:srgbClr val="FFFF00"/>
              </a:solidFill>
            </a:endParaRPr>
          </a:p>
        </p:txBody>
      </p:sp>
      <p:sp>
        <p:nvSpPr>
          <p:cNvPr id="4103" name="9 Marcador de contenido"/>
          <p:cNvSpPr>
            <a:spLocks noGrp="1"/>
          </p:cNvSpPr>
          <p:nvPr>
            <p:ph idx="1"/>
          </p:nvPr>
        </p:nvSpPr>
        <p:spPr>
          <a:xfrm>
            <a:off x="1503363" y="2208213"/>
            <a:ext cx="5113337" cy="6335712"/>
          </a:xfrm>
        </p:spPr>
        <p:txBody>
          <a:bodyPr/>
          <a:lstStyle/>
          <a:p>
            <a:pPr>
              <a:lnSpc>
                <a:spcPct val="85000"/>
              </a:lnSpc>
            </a:pPr>
            <a:r>
              <a:rPr lang="es-ES_tradnl" sz="3200" b="1" i="1" smtClean="0">
                <a:solidFill>
                  <a:srgbClr val="FFFF00"/>
                </a:solidFill>
              </a:rPr>
              <a:t>Gal</a:t>
            </a:r>
            <a:r>
              <a:rPr lang="es-ES_tradnl" sz="3200" b="1" smtClean="0">
                <a:solidFill>
                  <a:srgbClr val="FFFF00"/>
                </a:solidFill>
              </a:rPr>
              <a:t> 4, 4: </a:t>
            </a:r>
            <a:r>
              <a:rPr lang="es-ES_tradnl" sz="3200" smtClean="0">
                <a:solidFill>
                  <a:schemeClr val="bg1"/>
                </a:solidFill>
              </a:rPr>
              <a:t>«Al llegar la plenitud de los tiempos, envió Dios a su Hijo, nacido de mujer».</a:t>
            </a:r>
            <a:endParaRPr lang="es-ES_tradnl" sz="3200" b="1" smtClean="0">
              <a:solidFill>
                <a:srgbClr val="FFFF00"/>
              </a:solidFill>
            </a:endParaRP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Se cumple así la promesa de un Salvador que Dios hizo a Adán y Eva al ser expulsados del Paraíso: «Pondré enemistad entre ti y la mujer, y entre tu linaje y su linaje; él te pisará la cabeza mientras acechas tu su calcañar» </a:t>
            </a:r>
            <a:r>
              <a:rPr lang="es-ES_tradnl" sz="3200" b="1" smtClean="0">
                <a:solidFill>
                  <a:srgbClr val="FFFF00"/>
                </a:solidFill>
              </a:rPr>
              <a:t>(</a:t>
            </a:r>
            <a:r>
              <a:rPr lang="es-ES_tradnl" sz="3200" b="1" i="1" smtClean="0">
                <a:solidFill>
                  <a:srgbClr val="FFFF00"/>
                </a:solidFill>
              </a:rPr>
              <a:t>Gn</a:t>
            </a:r>
            <a:r>
              <a:rPr lang="es-ES_tradnl" sz="3200" b="1" smtClean="0">
                <a:solidFill>
                  <a:srgbClr val="FFFF00"/>
                </a:solidFill>
              </a:rPr>
              <a:t> 3, 15). </a:t>
            </a:r>
            <a:endParaRPr lang="es-ES" sz="3200" b="1" smtClean="0">
              <a:solidFill>
                <a:srgbClr val="FFFF00"/>
              </a:solidFill>
              <a:latin typeface="Times New Roman" pitchFamily="18" charset="0"/>
              <a:cs typeface="Times New Roman" pitchFamily="18" charset="0"/>
            </a:endParaRPr>
          </a:p>
        </p:txBody>
      </p:sp>
      <p:sp>
        <p:nvSpPr>
          <p:cNvPr id="4104"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410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45132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22796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A649ABE2-4435-433C-BCF5-E081EC704DF7}" type="slidenum">
              <a:rPr lang="es-ES" smtClean="0"/>
              <a:pPr>
                <a:defRPr/>
              </a:pPr>
              <a:t>3</a:t>
            </a:fld>
            <a:endParaRPr lang="es-ES"/>
          </a:p>
        </p:txBody>
      </p:sp>
      <p:pic>
        <p:nvPicPr>
          <p:cNvPr id="4108" name="Picture 21" descr="http://t2.gstatic.com/images?q=tbn:ANd9GcQDkEFfgYbHJAEdaDYqxepQqpzafMrQLgrmTEBnkY8e8hGfnKL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45250" y="2279650"/>
            <a:ext cx="5140325" cy="605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50" name="9 Marcador de contenido"/>
          <p:cNvSpPr>
            <a:spLocks noGrp="1"/>
          </p:cNvSpPr>
          <p:nvPr>
            <p:ph idx="1"/>
          </p:nvPr>
        </p:nvSpPr>
        <p:spPr>
          <a:xfrm>
            <a:off x="4240213" y="984250"/>
            <a:ext cx="7705725" cy="6335713"/>
          </a:xfrm>
        </p:spPr>
        <p:txBody>
          <a:bodyPr/>
          <a:lstStyle/>
          <a:p>
            <a:pPr>
              <a:lnSpc>
                <a:spcPct val="85000"/>
              </a:lnSpc>
            </a:pPr>
            <a:r>
              <a:rPr lang="es-ES_tradnl" sz="3200" smtClean="0">
                <a:solidFill>
                  <a:schemeClr val="bg1"/>
                </a:solidFill>
              </a:rPr>
              <a:t> </a:t>
            </a:r>
            <a:r>
              <a:rPr lang="es-ES_tradnl" sz="3200" b="1" smtClean="0">
                <a:solidFill>
                  <a:srgbClr val="FFFF00"/>
                </a:solidFill>
              </a:rPr>
              <a:t>La voluntad humana </a:t>
            </a:r>
            <a:r>
              <a:rPr lang="es-ES_tradnl" sz="3200" smtClean="0">
                <a:solidFill>
                  <a:schemeClr val="bg1"/>
                </a:solidFill>
              </a:rPr>
              <a:t>de Cristo “sigue a su voluntad divina, estando subordinada a esta Voluntad omnipotente”.</a:t>
            </a:r>
          </a:p>
          <a:p>
            <a:pPr>
              <a:lnSpc>
                <a:spcPct val="85000"/>
              </a:lnSpc>
            </a:pPr>
            <a:endParaRPr lang="es-ES" sz="3200" smtClean="0">
              <a:solidFill>
                <a:schemeClr val="bg1"/>
              </a:solidFill>
              <a:latin typeface="Times New Roman" pitchFamily="18" charset="0"/>
              <a:cs typeface="Times New Roman" pitchFamily="18" charset="0"/>
            </a:endParaRPr>
          </a:p>
          <a:p>
            <a:pPr>
              <a:lnSpc>
                <a:spcPct val="85000"/>
              </a:lnSpc>
            </a:pPr>
            <a:r>
              <a:rPr lang="es-ES_tradnl" sz="3200" smtClean="0">
                <a:solidFill>
                  <a:schemeClr val="bg1"/>
                </a:solidFill>
              </a:rPr>
              <a:t>En Cristo hay </a:t>
            </a:r>
            <a:r>
              <a:rPr lang="es-ES_tradnl" sz="3200" b="1" smtClean="0">
                <a:solidFill>
                  <a:srgbClr val="FFFF00"/>
                </a:solidFill>
              </a:rPr>
              <a:t>dos operaciones</a:t>
            </a:r>
            <a:r>
              <a:rPr lang="es-ES_tradnl" sz="3200" smtClean="0">
                <a:solidFill>
                  <a:schemeClr val="bg1"/>
                </a:solidFill>
              </a:rPr>
              <a:t>, las divinas, procedentes de su naturaleza divina, y las humanas, que proceden de la naturaleza humana.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En el II Concilio ecuménico de Nicea (787), «la Iglesia reconoció que es legítima su representación en </a:t>
            </a:r>
            <a:r>
              <a:rPr lang="es-ES_tradnl" sz="3200" b="1" smtClean="0">
                <a:solidFill>
                  <a:srgbClr val="FFFF00"/>
                </a:solidFill>
              </a:rPr>
              <a:t>imágenes </a:t>
            </a:r>
            <a:r>
              <a:rPr lang="es-ES_tradnl" sz="3200" smtClean="0">
                <a:solidFill>
                  <a:schemeClr val="bg1"/>
                </a:solidFill>
              </a:rPr>
              <a:t>sagradas».</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Pueden ser venerados porque el creyente que venera su imagen, venera a la persona representada en ella».</a:t>
            </a:r>
            <a:endParaRPr lang="es-ES" sz="3200" smtClean="0">
              <a:solidFill>
                <a:schemeClr val="bg1"/>
              </a:solidFill>
              <a:latin typeface="Times New Roman" pitchFamily="18" charset="0"/>
              <a:cs typeface="Times New Roman" pitchFamily="18" charset="0"/>
            </a:endParaRPr>
          </a:p>
        </p:txBody>
      </p:sp>
      <p:sp>
        <p:nvSpPr>
          <p:cNvPr id="317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175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0213" y="27844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0213"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46DD3C08-C3F4-47DF-9698-C9B4E3DB9384}" type="slidenum">
              <a:rPr lang="es-ES" smtClean="0"/>
              <a:pPr>
                <a:defRPr/>
              </a:pPr>
              <a:t>30</a:t>
            </a:fld>
            <a:endParaRPr lang="es-ES"/>
          </a:p>
        </p:txBody>
      </p:sp>
      <p:pic>
        <p:nvPicPr>
          <p:cNvPr id="31755"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168775" y="50165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15" descr="http://img-fotki.yandex.ru/get/3601/rrd1.0/0_c6c5_58b6634e_orig.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31925" y="985838"/>
            <a:ext cx="2659063"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7" name="Picture 17" descr="The icon of Jesus Christ the Bridegroom Ho Nymphios Ο Νυμφίος">
            <a:hlinkClick r:id="rId5"/>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1431925" y="4945063"/>
            <a:ext cx="2638425" cy="359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44975" y="73215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4" name="9 Marcador de contenido"/>
          <p:cNvSpPr>
            <a:spLocks noGrp="1"/>
          </p:cNvSpPr>
          <p:nvPr>
            <p:ph idx="1"/>
          </p:nvPr>
        </p:nvSpPr>
        <p:spPr>
          <a:xfrm>
            <a:off x="1503363" y="984250"/>
            <a:ext cx="5473700" cy="6335713"/>
          </a:xfrm>
        </p:spPr>
        <p:txBody>
          <a:bodyPr/>
          <a:lstStyle/>
          <a:p>
            <a:pPr>
              <a:lnSpc>
                <a:spcPct val="85000"/>
              </a:lnSpc>
            </a:pPr>
            <a:r>
              <a:rPr lang="es-ES_tradnl" sz="3200" b="1" smtClean="0">
                <a:solidFill>
                  <a:srgbClr val="FFFF00"/>
                </a:solidFill>
              </a:rPr>
              <a:t>El alma de Cristo</a:t>
            </a:r>
            <a:r>
              <a:rPr lang="es-ES_tradnl" sz="3200" smtClean="0">
                <a:solidFill>
                  <a:schemeClr val="bg1"/>
                </a:solidFill>
              </a:rPr>
              <a:t>, al no ser divina por esencia sino humana, fue perfeccionada, como las almas de los demás hombres, mediante la gracia habitual, que es «un don habitual, una disposición estable y sobrenatural que perfecciona al alma para hacerla capaz de vivir con Dios, de obrar por su amor».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La humanidad de Cristo es radicalmente santa, fuente y paradigma de la santidad de todos los hombres. </a:t>
            </a:r>
            <a:endParaRPr lang="es-ES" sz="3200" smtClean="0">
              <a:solidFill>
                <a:schemeClr val="bg1"/>
              </a:solidFill>
              <a:latin typeface="Times New Roman" pitchFamily="18" charset="0"/>
              <a:cs typeface="Times New Roman" pitchFamily="18" charset="0"/>
            </a:endParaRPr>
          </a:p>
        </p:txBody>
      </p:sp>
      <p:sp>
        <p:nvSpPr>
          <p:cNvPr id="3277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277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AD52B9F4-B62B-4FAA-9089-AAA707CEB8E0}" type="slidenum">
              <a:rPr lang="es-ES" smtClean="0"/>
              <a:pPr>
                <a:defRPr/>
              </a:pPr>
              <a:t>31</a:t>
            </a:fld>
            <a:endParaRPr lang="es-ES"/>
          </a:p>
        </p:txBody>
      </p:sp>
      <p:pic>
        <p:nvPicPr>
          <p:cNvPr id="3277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66008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2" descr="http://www.isograph.fontcity.ru/images/101m.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69225" y="912813"/>
            <a:ext cx="2808288" cy="347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4" descr="http://kazan.eparhia.ru/www/otvet/raspyatie_7462187500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47013" y="4652963"/>
            <a:ext cx="2801937" cy="403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9 Marcador de contenido"/>
          <p:cNvSpPr>
            <a:spLocks noGrp="1"/>
          </p:cNvSpPr>
          <p:nvPr>
            <p:ph idx="1"/>
          </p:nvPr>
        </p:nvSpPr>
        <p:spPr>
          <a:xfrm>
            <a:off x="4745038" y="1128713"/>
            <a:ext cx="6335712" cy="6335712"/>
          </a:xfrm>
        </p:spPr>
        <p:txBody>
          <a:bodyPr/>
          <a:lstStyle/>
          <a:p>
            <a:pPr>
              <a:lnSpc>
                <a:spcPct val="80000"/>
              </a:lnSpc>
            </a:pPr>
            <a:r>
              <a:rPr lang="es-ES_tradnl" sz="3200" b="1" smtClean="0">
                <a:solidFill>
                  <a:srgbClr val="FFFF00"/>
                </a:solidFill>
              </a:rPr>
              <a:t>El alma de Cristo</a:t>
            </a:r>
            <a:r>
              <a:rPr lang="es-ES_tradnl" sz="3200" smtClean="0">
                <a:solidFill>
                  <a:schemeClr val="bg1"/>
                </a:solidFill>
              </a:rPr>
              <a:t>, ha sido elevada a la mayor unión con la divinidad –con la Persona del Verbo- a que puede ser elevada criatura alguna. </a:t>
            </a:r>
          </a:p>
          <a:p>
            <a:pPr>
              <a:lnSpc>
                <a:spcPct val="80000"/>
              </a:lnSpc>
              <a:buFont typeface="Arial" charset="0"/>
              <a:buNone/>
            </a:pPr>
            <a:endParaRPr lang="es-ES_tradnl" sz="3200" smtClean="0">
              <a:solidFill>
                <a:schemeClr val="bg1"/>
              </a:solidFill>
            </a:endParaRPr>
          </a:p>
          <a:p>
            <a:pPr>
              <a:lnSpc>
                <a:spcPct val="80000"/>
              </a:lnSpc>
            </a:pPr>
            <a:r>
              <a:rPr lang="es-ES_tradnl" sz="3200" smtClean="0">
                <a:solidFill>
                  <a:schemeClr val="bg1"/>
                </a:solidFill>
              </a:rPr>
              <a:t>Desde el punto de vista de la humanidad del Señor</a:t>
            </a:r>
            <a:r>
              <a:rPr lang="es-ES_tradnl" sz="3200" b="1" smtClean="0">
                <a:solidFill>
                  <a:srgbClr val="FFFF00"/>
                </a:solidFill>
              </a:rPr>
              <a:t>, la unión hipostática</a:t>
            </a:r>
            <a:r>
              <a:rPr lang="es-ES_tradnl" sz="3200" smtClean="0">
                <a:solidFill>
                  <a:schemeClr val="bg1"/>
                </a:solidFill>
              </a:rPr>
              <a:t> es el mayor don que jamás se haya podido recibir, y suele conocerse con el nombre de gracia de unión. </a:t>
            </a:r>
          </a:p>
          <a:p>
            <a:pPr>
              <a:lnSpc>
                <a:spcPct val="80000"/>
              </a:lnSpc>
            </a:pPr>
            <a:endParaRPr lang="es-ES_tradnl" sz="3200" smtClean="0">
              <a:solidFill>
                <a:schemeClr val="bg1"/>
              </a:solidFill>
            </a:endParaRPr>
          </a:p>
          <a:p>
            <a:pPr>
              <a:lnSpc>
                <a:spcPct val="80000"/>
              </a:lnSpc>
            </a:pPr>
            <a:r>
              <a:rPr lang="es-ES_tradnl" sz="3200" smtClean="0">
                <a:solidFill>
                  <a:schemeClr val="bg1"/>
                </a:solidFill>
              </a:rPr>
              <a:t>Su </a:t>
            </a:r>
            <a:r>
              <a:rPr lang="es-ES_tradnl" sz="3200" b="1" smtClean="0">
                <a:solidFill>
                  <a:srgbClr val="FFFF00"/>
                </a:solidFill>
              </a:rPr>
              <a:t>plenitud de gracia </a:t>
            </a:r>
            <a:r>
              <a:rPr lang="es-ES_tradnl" sz="3200" smtClean="0">
                <a:solidFill>
                  <a:schemeClr val="bg1"/>
                </a:solidFill>
              </a:rPr>
              <a:t>implica también la existencia de las virtudes infusas y de los dones del Espíritu Santo. </a:t>
            </a:r>
          </a:p>
          <a:p>
            <a:pPr>
              <a:lnSpc>
                <a:spcPct val="80000"/>
              </a:lnSpc>
            </a:pPr>
            <a:endParaRPr lang="es-ES_tradnl" sz="3200" smtClean="0">
              <a:solidFill>
                <a:schemeClr val="bg1"/>
              </a:solidFill>
            </a:endParaRPr>
          </a:p>
          <a:p>
            <a:pPr>
              <a:lnSpc>
                <a:spcPct val="80000"/>
              </a:lnSpc>
              <a:buFont typeface="Arial" charset="0"/>
              <a:buNone/>
            </a:pPr>
            <a:endParaRPr lang="es-ES_tradnl" sz="3200" smtClean="0">
              <a:solidFill>
                <a:schemeClr val="bg1"/>
              </a:solidFill>
            </a:endParaRPr>
          </a:p>
        </p:txBody>
      </p:sp>
      <p:sp>
        <p:nvSpPr>
          <p:cNvPr id="337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380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36480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11334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D74686A6-F4B0-47FC-85B6-9747C65111A3}" type="slidenum">
              <a:rPr lang="es-ES" smtClean="0"/>
              <a:pPr>
                <a:defRPr/>
              </a:pPr>
              <a:t>32</a:t>
            </a:fld>
            <a:endParaRPr lang="es-ES"/>
          </a:p>
        </p:txBody>
      </p:sp>
      <p:pic>
        <p:nvPicPr>
          <p:cNvPr id="3380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05338" y="65325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4" name="Picture 13" descr="Распятие Господа"/>
          <p:cNvPicPr>
            <a:picLocks noChangeAspect="1" noChangeArrowheads="1"/>
          </p:cNvPicPr>
          <p:nvPr/>
        </p:nvPicPr>
        <p:blipFill>
          <a:blip r:embed="rId4">
            <a:extLst>
              <a:ext uri="{28A0092B-C50C-407E-A947-70E740481C1C}">
                <a14:useLocalDpi xmlns:a14="http://schemas.microsoft.com/office/drawing/2010/main" val="0"/>
              </a:ext>
            </a:extLst>
          </a:blip>
          <a:srcRect l="12500" t="12723" r="15279" b="13062"/>
          <a:stretch>
            <a:fillRect/>
          </a:stretch>
        </p:blipFill>
        <p:spPr bwMode="auto">
          <a:xfrm>
            <a:off x="1504950" y="984250"/>
            <a:ext cx="2782888" cy="3744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805" name="Picture 15" descr="http://www.explorecrete.com/traditions/images/crucifix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4950" y="4945063"/>
            <a:ext cx="2878138"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2" name="9 Marcador de contenido"/>
          <p:cNvSpPr>
            <a:spLocks noGrp="1"/>
          </p:cNvSpPr>
          <p:nvPr>
            <p:ph idx="1"/>
          </p:nvPr>
        </p:nvSpPr>
        <p:spPr>
          <a:xfrm>
            <a:off x="1647825" y="985838"/>
            <a:ext cx="5329238" cy="6335712"/>
          </a:xfrm>
        </p:spPr>
        <p:txBody>
          <a:bodyPr/>
          <a:lstStyle/>
          <a:p>
            <a:pPr>
              <a:lnSpc>
                <a:spcPct val="80000"/>
              </a:lnSpc>
            </a:pPr>
            <a:r>
              <a:rPr lang="es-ES_tradnl" sz="3200" b="1" smtClean="0">
                <a:solidFill>
                  <a:srgbClr val="FFFF00"/>
                </a:solidFill>
              </a:rPr>
              <a:t>La gracia y los dones </a:t>
            </a:r>
          </a:p>
          <a:p>
            <a:pPr>
              <a:lnSpc>
                <a:spcPct val="80000"/>
              </a:lnSpc>
              <a:buFont typeface="Arial" charset="0"/>
              <a:buNone/>
            </a:pPr>
            <a:r>
              <a:rPr lang="es-ES_tradnl" sz="3200" smtClean="0">
                <a:solidFill>
                  <a:schemeClr val="bg1"/>
                </a:solidFill>
              </a:rPr>
              <a:t>	-han sido otorgados </a:t>
            </a:r>
            <a:br>
              <a:rPr lang="es-ES_tradnl" sz="3200" smtClean="0">
                <a:solidFill>
                  <a:schemeClr val="bg1"/>
                </a:solidFill>
              </a:rPr>
            </a:br>
            <a:r>
              <a:rPr lang="es-ES_tradnl" sz="3200" smtClean="0">
                <a:solidFill>
                  <a:schemeClr val="bg1"/>
                </a:solidFill>
              </a:rPr>
              <a:t>-a Cristo </a:t>
            </a:r>
          </a:p>
          <a:p>
            <a:pPr>
              <a:lnSpc>
                <a:spcPct val="80000"/>
              </a:lnSpc>
              <a:buFont typeface="Arial" charset="0"/>
              <a:buNone/>
            </a:pPr>
            <a:r>
              <a:rPr lang="es-ES_tradnl" sz="3200" smtClean="0">
                <a:solidFill>
                  <a:schemeClr val="bg1"/>
                </a:solidFill>
              </a:rPr>
              <a:t>	-no sólo en atención </a:t>
            </a:r>
            <a:br>
              <a:rPr lang="es-ES_tradnl" sz="3200" smtClean="0">
                <a:solidFill>
                  <a:schemeClr val="bg1"/>
                </a:solidFill>
              </a:rPr>
            </a:br>
            <a:r>
              <a:rPr lang="es-ES_tradnl" sz="3200" smtClean="0">
                <a:solidFill>
                  <a:schemeClr val="bg1"/>
                </a:solidFill>
              </a:rPr>
              <a:t>-a su dignidad de Hijo, </a:t>
            </a:r>
          </a:p>
          <a:p>
            <a:pPr>
              <a:lnSpc>
                <a:spcPct val="80000"/>
              </a:lnSpc>
              <a:buFont typeface="Arial" charset="0"/>
              <a:buNone/>
            </a:pPr>
            <a:r>
              <a:rPr lang="es-ES_tradnl" sz="3200" smtClean="0">
                <a:solidFill>
                  <a:schemeClr val="bg1"/>
                </a:solidFill>
              </a:rPr>
              <a:t>	-sino también en atención</a:t>
            </a:r>
          </a:p>
          <a:p>
            <a:pPr>
              <a:lnSpc>
                <a:spcPct val="80000"/>
              </a:lnSpc>
              <a:buFont typeface="Arial" charset="0"/>
              <a:buNone/>
            </a:pPr>
            <a:r>
              <a:rPr lang="es-ES_tradnl" sz="3200" smtClean="0">
                <a:solidFill>
                  <a:schemeClr val="bg1"/>
                </a:solidFill>
              </a:rPr>
              <a:t>	-a su misión de nuevo Adán -y </a:t>
            </a:r>
          </a:p>
          <a:p>
            <a:pPr>
              <a:lnSpc>
                <a:spcPct val="80000"/>
              </a:lnSpc>
              <a:buFont typeface="Arial" charset="0"/>
              <a:buNone/>
            </a:pPr>
            <a:r>
              <a:rPr lang="es-ES_tradnl" sz="3200" smtClean="0">
                <a:solidFill>
                  <a:schemeClr val="bg1"/>
                </a:solidFill>
              </a:rPr>
              <a:t>	-Cabeza de la Iglesia. </a:t>
            </a:r>
          </a:p>
          <a:p>
            <a:pPr>
              <a:lnSpc>
                <a:spcPct val="80000"/>
              </a:lnSpc>
              <a:buFont typeface="Arial" charset="0"/>
              <a:buNone/>
            </a:pPr>
            <a:endParaRPr lang="es-ES_tradnl" sz="3200" smtClean="0">
              <a:solidFill>
                <a:schemeClr val="bg1"/>
              </a:solidFill>
            </a:endParaRPr>
          </a:p>
          <a:p>
            <a:pPr>
              <a:lnSpc>
                <a:spcPct val="80000"/>
              </a:lnSpc>
            </a:pPr>
            <a:r>
              <a:rPr lang="es-ES_tradnl" sz="3200" b="1" smtClean="0">
                <a:solidFill>
                  <a:srgbClr val="FFFF00"/>
                </a:solidFill>
              </a:rPr>
              <a:t>La Iglesia</a:t>
            </a:r>
            <a:r>
              <a:rPr lang="es-ES_tradnl" sz="3200" smtClean="0">
                <a:solidFill>
                  <a:schemeClr val="bg1"/>
                </a:solidFill>
              </a:rPr>
              <a:t>, </a:t>
            </a:r>
          </a:p>
          <a:p>
            <a:pPr>
              <a:lnSpc>
                <a:spcPct val="80000"/>
              </a:lnSpc>
              <a:buFont typeface="Arial" charset="0"/>
              <a:buNone/>
            </a:pPr>
            <a:r>
              <a:rPr lang="es-ES_tradnl" sz="3200" smtClean="0">
                <a:solidFill>
                  <a:schemeClr val="bg1"/>
                </a:solidFill>
              </a:rPr>
              <a:t>	-«es el Cuerpo de Cristo», </a:t>
            </a:r>
          </a:p>
          <a:p>
            <a:pPr>
              <a:lnSpc>
                <a:spcPct val="80000"/>
              </a:lnSpc>
              <a:buFont typeface="Arial" charset="0"/>
              <a:buNone/>
            </a:pPr>
            <a:r>
              <a:rPr lang="es-ES_tradnl" sz="3200" smtClean="0">
                <a:solidFill>
                  <a:schemeClr val="bg1"/>
                </a:solidFill>
              </a:rPr>
              <a:t>	-un Cuerpo «del que Cristo </a:t>
            </a:r>
          </a:p>
          <a:p>
            <a:pPr>
              <a:lnSpc>
                <a:spcPct val="80000"/>
              </a:lnSpc>
              <a:buFont typeface="Arial" charset="0"/>
              <a:buNone/>
            </a:pPr>
            <a:r>
              <a:rPr lang="es-ES_tradnl" sz="3200" smtClean="0">
                <a:solidFill>
                  <a:schemeClr val="bg1"/>
                </a:solidFill>
              </a:rPr>
              <a:t>	-es la Cabeza: </a:t>
            </a:r>
          </a:p>
          <a:p>
            <a:pPr>
              <a:lnSpc>
                <a:spcPct val="80000"/>
              </a:lnSpc>
              <a:buFont typeface="Arial" charset="0"/>
              <a:buNone/>
            </a:pPr>
            <a:r>
              <a:rPr lang="es-ES_tradnl" sz="3200" smtClean="0">
                <a:solidFill>
                  <a:schemeClr val="bg1"/>
                </a:solidFill>
              </a:rPr>
              <a:t>	-vive de Él, en Él y por Él; </a:t>
            </a:r>
          </a:p>
          <a:p>
            <a:pPr>
              <a:lnSpc>
                <a:spcPct val="80000"/>
              </a:lnSpc>
              <a:buFont typeface="Arial" charset="0"/>
              <a:buNone/>
            </a:pPr>
            <a:r>
              <a:rPr lang="es-ES_tradnl" sz="3200" smtClean="0">
                <a:solidFill>
                  <a:schemeClr val="bg1"/>
                </a:solidFill>
              </a:rPr>
              <a:t>	-Él vive con ella y en ella».</a:t>
            </a:r>
            <a:endParaRPr lang="es-ES" sz="3200" smtClean="0">
              <a:solidFill>
                <a:schemeClr val="bg1"/>
              </a:solidFill>
              <a:latin typeface="Times New Roman" pitchFamily="18" charset="0"/>
              <a:cs typeface="Times New Roman" pitchFamily="18" charset="0"/>
            </a:endParaRPr>
          </a:p>
          <a:p>
            <a:pPr>
              <a:lnSpc>
                <a:spcPct val="80000"/>
              </a:lnSpc>
              <a:buFont typeface="Arial" charset="0"/>
              <a:buNone/>
            </a:pPr>
            <a:endParaRPr lang="es-ES_tradnl" sz="3200" smtClean="0">
              <a:solidFill>
                <a:schemeClr val="bg1"/>
              </a:solidFill>
            </a:endParaRPr>
          </a:p>
          <a:p>
            <a:pPr>
              <a:lnSpc>
                <a:spcPct val="80000"/>
              </a:lnSpc>
            </a:pPr>
            <a:endParaRPr lang="es-ES" sz="3200" smtClean="0">
              <a:solidFill>
                <a:schemeClr val="bg1"/>
              </a:solidFill>
              <a:latin typeface="Times New Roman" pitchFamily="18" charset="0"/>
              <a:cs typeface="Times New Roman" pitchFamily="18" charset="0"/>
            </a:endParaRPr>
          </a:p>
        </p:txBody>
      </p:sp>
      <p:sp>
        <p:nvSpPr>
          <p:cNvPr id="348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482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08125" y="48006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EFF0000F-4629-4A76-99DB-4E62F0DBF95F}" type="slidenum">
              <a:rPr lang="es-ES" smtClean="0"/>
              <a:pPr>
                <a:defRPr/>
              </a:pPr>
              <a:t>33</a:t>
            </a:fld>
            <a:endParaRPr lang="es-ES"/>
          </a:p>
        </p:txBody>
      </p:sp>
      <p:pic>
        <p:nvPicPr>
          <p:cNvPr id="3482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7" name="Picture 13" descr="http://www.greek-icons.org/jesus_christ/images/crucifixion.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8416925" y="984250"/>
            <a:ext cx="2678113" cy="366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8" name="Picture 15" descr="http://mailman.webhost.ru/christian_icons/crucifix1.jpg"/>
          <p:cNvPicPr>
            <a:picLocks noChangeAspect="1" noChangeArrowheads="1"/>
          </p:cNvPicPr>
          <p:nvPr/>
        </p:nvPicPr>
        <p:blipFill>
          <a:blip r:embed="rId5" cstate="email">
            <a:extLst>
              <a:ext uri="{28A0092B-C50C-407E-A947-70E740481C1C}">
                <a14:useLocalDpi xmlns:a14="http://schemas.microsoft.com/office/drawing/2010/main" val="0"/>
              </a:ext>
            </a:extLst>
          </a:blip>
          <a:srcRect l="9209" t="7330" r="7907" b="6767"/>
          <a:stretch>
            <a:fillRect/>
          </a:stretch>
        </p:blipFill>
        <p:spPr bwMode="auto">
          <a:xfrm>
            <a:off x="8488363" y="4872038"/>
            <a:ext cx="259238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4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6" name="9 Marcador de contenido"/>
          <p:cNvSpPr>
            <a:spLocks noGrp="1"/>
          </p:cNvSpPr>
          <p:nvPr>
            <p:ph idx="1"/>
          </p:nvPr>
        </p:nvSpPr>
        <p:spPr>
          <a:xfrm>
            <a:off x="1431925" y="985838"/>
            <a:ext cx="6697663" cy="6335712"/>
          </a:xfrm>
        </p:spPr>
        <p:txBody>
          <a:bodyPr/>
          <a:lstStyle/>
          <a:p>
            <a:pPr>
              <a:lnSpc>
                <a:spcPct val="85000"/>
              </a:lnSpc>
              <a:buFont typeface="Arial" charset="0"/>
              <a:buNone/>
            </a:pPr>
            <a:r>
              <a:rPr lang="es-ES_tradnl" sz="3200" b="1" smtClean="0">
                <a:solidFill>
                  <a:srgbClr val="FFFF00"/>
                </a:solidFill>
              </a:rPr>
              <a:t>El Corazón del Verbo encarnado</a:t>
            </a:r>
            <a:r>
              <a:rPr lang="es-ES_tradnl" sz="3200" smtClean="0">
                <a:solidFill>
                  <a:schemeClr val="bg1"/>
                </a:solidFill>
              </a:rPr>
              <a:t>.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Jesús, durante su vida, su agonía y su pasión nos ha conocido y amado a todos y cada uno de nosotros y se ha entregado por cada uno de nosotros: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El Hijo de Dios me amó y se entregó a sí mismo por mí. </a:t>
            </a:r>
            <a:r>
              <a:rPr lang="es-ES_tradnl" sz="3200" b="1" smtClean="0">
                <a:solidFill>
                  <a:srgbClr val="FFFF00"/>
                </a:solidFill>
              </a:rPr>
              <a:t>Nos ha amado a todos con un corazón humano</a:t>
            </a:r>
            <a:r>
              <a:rPr lang="es-ES_tradnl" sz="3200" smtClean="0">
                <a:solidFill>
                  <a:schemeClr val="bg1"/>
                </a:solidFill>
              </a:rPr>
              <a:t>».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El Sagrado Corazón de Jesús es el símbolo por excelencia del amor con que ama continuamente al eterno Padre y a todos los hombres.</a:t>
            </a:r>
            <a:endParaRPr lang="es-ES" sz="3200" smtClean="0">
              <a:solidFill>
                <a:schemeClr val="bg1"/>
              </a:solidFill>
              <a:latin typeface="Times New Roman" pitchFamily="18" charset="0"/>
              <a:cs typeface="Times New Roman" pitchFamily="18" charset="0"/>
            </a:endParaRPr>
          </a:p>
        </p:txBody>
      </p:sp>
      <p:sp>
        <p:nvSpPr>
          <p:cNvPr id="3584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3584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199707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FD69B3B5-5BD7-4726-80F5-BB927B050177}" type="slidenum">
              <a:rPr lang="es-ES" smtClean="0"/>
              <a:pPr>
                <a:defRPr/>
              </a:pPr>
              <a:t>34</a:t>
            </a:fld>
            <a:endParaRPr lang="es-ES" dirty="0"/>
          </a:p>
        </p:txBody>
      </p:sp>
      <p:pic>
        <p:nvPicPr>
          <p:cNvPr id="3585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65325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1" name="Picture 12" descr="http://2.bp.blogspot.com/_YEJ7z19QFfA/SWJz88fOjII/AAAAAAAAAA4/egHsn-yun9g/S259/Icono.jpg"/>
          <p:cNvPicPr>
            <a:picLocks noChangeAspect="1" noChangeArrowheads="1"/>
          </p:cNvPicPr>
          <p:nvPr/>
        </p:nvPicPr>
        <p:blipFill>
          <a:blip r:embed="rId4">
            <a:extLst>
              <a:ext uri="{28A0092B-C50C-407E-A947-70E740481C1C}">
                <a14:useLocalDpi xmlns:a14="http://schemas.microsoft.com/office/drawing/2010/main" val="0"/>
              </a:ext>
            </a:extLst>
          </a:blip>
          <a:srcRect l="21065" r="19409"/>
          <a:stretch>
            <a:fillRect/>
          </a:stretch>
        </p:blipFill>
        <p:spPr bwMode="auto">
          <a:xfrm>
            <a:off x="8128000" y="984250"/>
            <a:ext cx="3673475"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2" name="Picture 14" descr="http://t0.gstatic.com/images?q=tbn:ANd9GcSvDMgZyCAyoWrkHXatiLoK49vGJEullNi5po2rPWBNHwGz-djx"/>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0075863" y="6384925"/>
            <a:ext cx="1725612"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5853" name="Picture 16" descr="http://t2.gstatic.com/images?q=tbn:ANd9GcSScbqrXjaAWJxpzRc_QKJAI_JUC_P00Ov2-AeBcnQdebbMvQgx"/>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8183563" y="6456363"/>
            <a:ext cx="1673225" cy="2160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8 Título"/>
          <p:cNvSpPr>
            <a:spLocks noGrp="1"/>
          </p:cNvSpPr>
          <p:nvPr>
            <p:ph type="title"/>
          </p:nvPr>
        </p:nvSpPr>
        <p:spPr>
          <a:xfrm>
            <a:off x="1287463" y="552450"/>
            <a:ext cx="10729912" cy="1600200"/>
          </a:xfrm>
        </p:spPr>
        <p:txBody>
          <a:bodyPr/>
          <a:lstStyle/>
          <a:p>
            <a:pPr algn="l"/>
            <a:r>
              <a:rPr lang="es-ES" sz="5000" b="1" i="1" smtClean="0">
                <a:solidFill>
                  <a:srgbClr val="FFFF00"/>
                </a:solidFill>
              </a:rPr>
              <a:t>Bibliografía básica</a:t>
            </a:r>
            <a:endParaRPr lang="es-AR" sz="5000" smtClean="0">
              <a:solidFill>
                <a:srgbClr val="FFFF00"/>
              </a:solidFill>
            </a:endParaRPr>
          </a:p>
        </p:txBody>
      </p:sp>
      <p:sp>
        <p:nvSpPr>
          <p:cNvPr id="10" name="9 Marcador de contenido"/>
          <p:cNvSpPr>
            <a:spLocks noGrp="1"/>
          </p:cNvSpPr>
          <p:nvPr>
            <p:ph idx="1"/>
          </p:nvPr>
        </p:nvSpPr>
        <p:spPr>
          <a:xfrm>
            <a:off x="1287463" y="1704975"/>
            <a:ext cx="10658475" cy="6337300"/>
          </a:xfrm>
        </p:spPr>
        <p:txBody>
          <a:bodyPr/>
          <a:lstStyle/>
          <a:p>
            <a:pPr>
              <a:defRPr/>
            </a:pPr>
            <a:r>
              <a:rPr lang="es-ES_tradnl" sz="3200" i="1" dirty="0" smtClean="0">
                <a:solidFill>
                  <a:schemeClr val="bg1"/>
                </a:solidFill>
              </a:rPr>
              <a:t>Catecismo de la Iglesia católica</a:t>
            </a:r>
            <a:r>
              <a:rPr lang="es-ES_tradnl" sz="3200" dirty="0" smtClean="0">
                <a:solidFill>
                  <a:schemeClr val="bg1"/>
                </a:solidFill>
              </a:rPr>
              <a:t>, 422-483.</a:t>
            </a:r>
            <a:endParaRPr lang="es-AR" sz="3200" dirty="0" smtClean="0">
              <a:solidFill>
                <a:schemeClr val="bg1"/>
              </a:solidFill>
            </a:endParaRPr>
          </a:p>
          <a:p>
            <a:pPr>
              <a:defRPr/>
            </a:pPr>
            <a:r>
              <a:rPr lang="es-ES_tradnl" sz="3200" cap="small" dirty="0" smtClean="0">
                <a:solidFill>
                  <a:schemeClr val="bg1"/>
                </a:solidFill>
              </a:rPr>
              <a:t>Benedicto XVI-Joseph Ratzinger</a:t>
            </a:r>
            <a:r>
              <a:rPr lang="es-ES_tradnl" sz="3200" dirty="0" smtClean="0">
                <a:solidFill>
                  <a:schemeClr val="bg1"/>
                </a:solidFill>
              </a:rPr>
              <a:t>, </a:t>
            </a:r>
            <a:r>
              <a:rPr lang="es-ES_tradnl" sz="3200" i="1" dirty="0" smtClean="0">
                <a:solidFill>
                  <a:schemeClr val="bg1"/>
                </a:solidFill>
              </a:rPr>
              <a:t>Jesús de </a:t>
            </a:r>
            <a:r>
              <a:rPr lang="es-ES_tradnl" sz="3200" i="1" dirty="0" err="1" smtClean="0">
                <a:solidFill>
                  <a:schemeClr val="bg1"/>
                </a:solidFill>
              </a:rPr>
              <a:t>Nazatet</a:t>
            </a:r>
            <a:r>
              <a:rPr lang="es-ES_tradnl" sz="3200" dirty="0" smtClean="0">
                <a:solidFill>
                  <a:schemeClr val="bg1"/>
                </a:solidFill>
              </a:rPr>
              <a:t>, La Esfera de los Libros, Madrid 2007, 371-410.</a:t>
            </a:r>
          </a:p>
          <a:p>
            <a:pPr>
              <a:buFont typeface="Arial" charset="0"/>
              <a:buNone/>
              <a:defRPr/>
            </a:pPr>
            <a:endParaRPr lang="es-ES" sz="5000" b="1" i="1" dirty="0">
              <a:solidFill>
                <a:srgbClr val="FFFF00"/>
              </a:solidFill>
            </a:endParaRPr>
          </a:p>
          <a:p>
            <a:pPr>
              <a:buFont typeface="Arial" charset="0"/>
              <a:buNone/>
              <a:defRPr/>
            </a:pPr>
            <a:r>
              <a:rPr lang="es-ES" sz="5000" b="1" i="1" dirty="0" smtClean="0">
                <a:solidFill>
                  <a:srgbClr val="FFFF00"/>
                </a:solidFill>
              </a:rPr>
              <a:t>Lecturas recomendadas</a:t>
            </a:r>
          </a:p>
          <a:p>
            <a:pPr>
              <a:defRPr/>
            </a:pPr>
            <a:r>
              <a:rPr lang="es-ES_tradnl" sz="3200" b="1" i="1" dirty="0" smtClean="0">
                <a:solidFill>
                  <a:schemeClr val="bg1"/>
                </a:solidFill>
              </a:rPr>
              <a:t>Lecturas </a:t>
            </a:r>
            <a:r>
              <a:rPr lang="es-ES_tradnl" sz="3200" b="1" i="1" dirty="0" smtClean="0">
                <a:solidFill>
                  <a:schemeClr val="bg1"/>
                </a:solidFill>
              </a:rPr>
              <a:t>recomendadas</a:t>
            </a:r>
            <a:endParaRPr lang="es-AR" sz="3200" b="1" i="1" dirty="0" smtClean="0">
              <a:solidFill>
                <a:schemeClr val="bg1"/>
              </a:solidFill>
            </a:endParaRPr>
          </a:p>
          <a:p>
            <a:pPr>
              <a:defRPr/>
            </a:pPr>
            <a:r>
              <a:rPr lang="es-ES_tradnl" sz="3200" cap="small" dirty="0" smtClean="0">
                <a:solidFill>
                  <a:schemeClr val="bg1"/>
                </a:solidFill>
              </a:rPr>
              <a:t>A. Amato</a:t>
            </a:r>
            <a:r>
              <a:rPr lang="es-ES_tradnl" sz="3200" dirty="0" smtClean="0">
                <a:solidFill>
                  <a:schemeClr val="bg1"/>
                </a:solidFill>
              </a:rPr>
              <a:t>, </a:t>
            </a:r>
            <a:r>
              <a:rPr lang="es-ES_tradnl" sz="3200" i="1" dirty="0" smtClean="0">
                <a:solidFill>
                  <a:schemeClr val="bg1"/>
                </a:solidFill>
              </a:rPr>
              <a:t>Jesús el Señor</a:t>
            </a:r>
            <a:r>
              <a:rPr lang="es-ES_tradnl" sz="3200" dirty="0" smtClean="0">
                <a:solidFill>
                  <a:schemeClr val="bg1"/>
                </a:solidFill>
              </a:rPr>
              <a:t>, BAC, Madrid 1998.</a:t>
            </a:r>
            <a:endParaRPr lang="es-AR" sz="3200" dirty="0" smtClean="0">
              <a:solidFill>
                <a:schemeClr val="bg1"/>
              </a:solidFill>
            </a:endParaRPr>
          </a:p>
          <a:p>
            <a:pPr>
              <a:defRPr/>
            </a:pPr>
            <a:r>
              <a:rPr lang="es-ES_tradnl" sz="3200" cap="small" dirty="0" smtClean="0">
                <a:solidFill>
                  <a:schemeClr val="bg1"/>
                </a:solidFill>
              </a:rPr>
              <a:t>F. </a:t>
            </a:r>
            <a:r>
              <a:rPr lang="es-ES_tradnl" sz="3200" cap="small" dirty="0" err="1" smtClean="0">
                <a:solidFill>
                  <a:schemeClr val="bg1"/>
                </a:solidFill>
              </a:rPr>
              <a:t>Ocáriz</a:t>
            </a:r>
            <a:r>
              <a:rPr lang="es-ES_tradnl" sz="3200" cap="small" dirty="0" smtClean="0">
                <a:solidFill>
                  <a:schemeClr val="bg1"/>
                </a:solidFill>
              </a:rPr>
              <a:t> – L.F. Mateo Seco – J.A. Riestra</a:t>
            </a:r>
            <a:r>
              <a:rPr lang="es-ES_tradnl" sz="3200" dirty="0" smtClean="0">
                <a:solidFill>
                  <a:schemeClr val="bg1"/>
                </a:solidFill>
              </a:rPr>
              <a:t>, </a:t>
            </a:r>
            <a:r>
              <a:rPr lang="es-ES_tradnl" sz="3200" i="1" dirty="0" smtClean="0">
                <a:solidFill>
                  <a:schemeClr val="bg1"/>
                </a:solidFill>
              </a:rPr>
              <a:t>El misterio de Jesucristo</a:t>
            </a:r>
            <a:r>
              <a:rPr lang="es-ES_tradnl" sz="3200" dirty="0" smtClean="0">
                <a:solidFill>
                  <a:schemeClr val="bg1"/>
                </a:solidFill>
              </a:rPr>
              <a:t>, 3ª ed., EUNSA</a:t>
            </a:r>
            <a:r>
              <a:rPr lang="es-ES_tradnl" sz="3200" dirty="0" smtClean="0">
                <a:solidFill>
                  <a:schemeClr val="bg1"/>
                </a:solidFill>
              </a:rPr>
              <a:t>, Pamplona 2004</a:t>
            </a:r>
            <a:r>
              <a:rPr lang="es-ES_tradnl" sz="3200" dirty="0" smtClean="0">
                <a:solidFill>
                  <a:schemeClr val="bg1"/>
                </a:solidFill>
              </a:rPr>
              <a:t>.</a:t>
            </a:r>
          </a:p>
          <a:p>
            <a:pPr>
              <a:defRPr/>
            </a:pPr>
            <a:endParaRPr lang="es-AR" sz="3200" dirty="0" smtClean="0">
              <a:solidFill>
                <a:schemeClr val="bg1"/>
              </a:solidFill>
            </a:endParaRPr>
          </a:p>
          <a:p>
            <a:pPr marL="480060" indent="-480060" algn="ctr">
              <a:buFont typeface="Arial" charset="0"/>
              <a:buNone/>
              <a:defRPr/>
            </a:pPr>
            <a:r>
              <a:rPr lang="es-ES" sz="3200" dirty="0" smtClean="0">
                <a:solidFill>
                  <a:srgbClr val="FFFF00"/>
                </a:solidFill>
                <a:latin typeface="Times New Roman" pitchFamily="18" charset="0"/>
                <a:cs typeface="Times New Roman" pitchFamily="18" charset="0"/>
              </a:rPr>
              <a:t>---------------------------x---------------------------</a:t>
            </a:r>
          </a:p>
          <a:p>
            <a:pPr marL="480060" indent="-480060" algn="ctr">
              <a:lnSpc>
                <a:spcPct val="80000"/>
              </a:lnSpc>
              <a:buNone/>
              <a:defRPr/>
            </a:pPr>
            <a:endParaRPr lang="es-AR" dirty="0"/>
          </a:p>
        </p:txBody>
      </p:sp>
      <p:sp>
        <p:nvSpPr>
          <p:cNvPr id="8" name="7 Marcador de número de diapositiva"/>
          <p:cNvSpPr>
            <a:spLocks noGrp="1"/>
          </p:cNvSpPr>
          <p:nvPr>
            <p:ph type="sldNum" sz="quarter" idx="12"/>
          </p:nvPr>
        </p:nvSpPr>
        <p:spPr/>
        <p:txBody>
          <a:bodyPr/>
          <a:lstStyle/>
          <a:p>
            <a:pPr>
              <a:defRPr/>
            </a:pPr>
            <a:fld id="{C2342C98-B4C7-4218-B37E-C7E62E1D6F6E}" type="slidenum">
              <a:rPr lang="es-ES" smtClean="0"/>
              <a:pPr>
                <a:defRPr/>
              </a:pPr>
              <a:t>35</a:t>
            </a:fld>
            <a:endParaRPr lang="es-E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9 Marcador de contenido"/>
          <p:cNvSpPr>
            <a:spLocks noGrp="1"/>
          </p:cNvSpPr>
          <p:nvPr>
            <p:ph idx="1"/>
          </p:nvPr>
        </p:nvSpPr>
        <p:spPr>
          <a:xfrm>
            <a:off x="1287463" y="1704975"/>
            <a:ext cx="10658475" cy="6337300"/>
          </a:xfrm>
        </p:spPr>
        <p:txBody>
          <a:bodyPr/>
          <a:lstStyle/>
          <a:p>
            <a:pPr marL="480060" indent="-480060" algn="ctr">
              <a:lnSpc>
                <a:spcPct val="80000"/>
              </a:lnSpc>
              <a:buNone/>
              <a:defRPr/>
            </a:pPr>
            <a:r>
              <a:rPr lang="es-AR" sz="3200" b="1" dirty="0" smtClean="0">
                <a:solidFill>
                  <a:schemeClr val="bg1"/>
                </a:solidFill>
                <a:effectLst>
                  <a:outerShdw blurRad="38100" dist="38100" dir="2700000" algn="tl">
                    <a:srgbClr val="000000">
                      <a:alpha val="43137"/>
                    </a:srgbClr>
                  </a:outerShdw>
                </a:effectLst>
              </a:rPr>
              <a:t>Presentación </a:t>
            </a:r>
            <a:r>
              <a:rPr lang="es-AR" sz="3200" b="1" dirty="0">
                <a:solidFill>
                  <a:schemeClr val="bg1"/>
                </a:solidFill>
                <a:effectLst>
                  <a:outerShdw blurRad="38100" dist="38100" dir="2700000" algn="tl">
                    <a:srgbClr val="000000">
                      <a:alpha val="43137"/>
                    </a:srgbClr>
                  </a:outerShdw>
                </a:effectLst>
              </a:rPr>
              <a:t>de estudio</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para que los asistentes puedan estudiar </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los contenidos  de la clase y para que, </a:t>
            </a:r>
            <a:br>
              <a:rPr lang="es-AR" sz="3200" b="1" dirty="0">
                <a:solidFill>
                  <a:schemeClr val="bg1"/>
                </a:solidFill>
                <a:effectLst>
                  <a:outerShdw blurRad="38100" dist="38100" dir="2700000" algn="tl">
                    <a:srgbClr val="000000">
                      <a:alpha val="43137"/>
                    </a:srgbClr>
                  </a:outerShdw>
                </a:effectLst>
              </a:rPr>
            </a:br>
            <a:r>
              <a:rPr lang="es-AR" sz="3200" b="1" dirty="0">
                <a:solidFill>
                  <a:schemeClr val="bg1"/>
                </a:solidFill>
                <a:effectLst>
                  <a:outerShdw blurRad="38100" dist="38100" dir="2700000" algn="tl">
                    <a:srgbClr val="000000">
                      <a:alpha val="43137"/>
                    </a:srgbClr>
                  </a:outerShdw>
                </a:effectLst>
              </a:rPr>
              <a:t>quien quiera utilizarla, pueda  modificarla </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según su propio estilo</a:t>
            </a:r>
          </a:p>
          <a:p>
            <a:pPr marL="0" indent="0" algn="ctr">
              <a:lnSpc>
                <a:spcPct val="80000"/>
              </a:lnSpc>
              <a:buNone/>
              <a:defRPr/>
            </a:pPr>
            <a:r>
              <a:rPr lang="es-AR" sz="3200" b="1" dirty="0">
                <a:solidFill>
                  <a:schemeClr val="bg1"/>
                </a:solidFill>
                <a:effectLst>
                  <a:outerShdw blurRad="38100" dist="38100" dir="2700000" algn="tl">
                    <a:srgbClr val="000000">
                      <a:alpha val="43137"/>
                    </a:srgbClr>
                  </a:outerShdw>
                </a:effectLst>
              </a:rPr>
              <a:t>P. </a:t>
            </a:r>
            <a:r>
              <a:rPr lang="es-AR" sz="3200" b="1" dirty="0" err="1">
                <a:solidFill>
                  <a:schemeClr val="bg1"/>
                </a:solidFill>
                <a:effectLst>
                  <a:outerShdw blurRad="38100" dist="38100" dir="2700000" algn="tl">
                    <a:srgbClr val="000000">
                      <a:alpha val="43137"/>
                    </a:srgbClr>
                  </a:outerShdw>
                </a:effectLst>
              </a:rPr>
              <a:t>JMG</a:t>
            </a:r>
            <a:endParaRPr lang="es-AR" sz="3200" dirty="0">
              <a:solidFill>
                <a:schemeClr val="bg1"/>
              </a:solidFill>
              <a:latin typeface="Times New Roman" pitchFamily="18" charset="0"/>
              <a:cs typeface="Times New Roman" pitchFamily="18" charset="0"/>
            </a:endParaRPr>
          </a:p>
          <a:p>
            <a:pPr marL="480060" indent="-480060" algn="ctr">
              <a:lnSpc>
                <a:spcPct val="75000"/>
              </a:lnSpc>
              <a:buFont typeface="Arial" charset="0"/>
              <a:buNone/>
              <a:defRPr/>
            </a:pPr>
            <a:endParaRPr lang="es-ES" sz="3200" dirty="0" smtClean="0">
              <a:solidFill>
                <a:schemeClr val="bg1"/>
              </a:solidFill>
              <a:latin typeface="Times New Roman" pitchFamily="18" charset="0"/>
              <a:cs typeface="Times New Roman" pitchFamily="18" charset="0"/>
            </a:endParaRPr>
          </a:p>
          <a:p>
            <a:pPr marL="480060" indent="-480060" algn="ctr">
              <a:lnSpc>
                <a:spcPct val="75000"/>
              </a:lnSpc>
              <a:buFont typeface="Arial" charset="0"/>
              <a:buNone/>
              <a:defRPr/>
            </a:pPr>
            <a:endParaRPr lang="es-ES" sz="3200" dirty="0">
              <a:solidFill>
                <a:schemeClr val="bg1"/>
              </a:solidFill>
              <a:latin typeface="Times New Roman" pitchFamily="18" charset="0"/>
              <a:cs typeface="Times New Roman" pitchFamily="18" charset="0"/>
            </a:endParaRPr>
          </a:p>
          <a:p>
            <a:pPr marL="480060" indent="-480060" algn="ctr">
              <a:lnSpc>
                <a:spcPct val="75000"/>
              </a:lnSpc>
              <a:buFont typeface="Arial" charset="0"/>
              <a:buNone/>
              <a:defRPr/>
            </a:pPr>
            <a:endParaRPr lang="es-ES" sz="3200" dirty="0" smtClean="0">
              <a:solidFill>
                <a:schemeClr val="bg1"/>
              </a:solidFill>
              <a:latin typeface="Times New Roman" pitchFamily="18" charset="0"/>
              <a:cs typeface="Times New Roman" pitchFamily="18" charset="0"/>
            </a:endParaRPr>
          </a:p>
          <a:p>
            <a:pPr marL="480060" indent="-480060" algn="ctr">
              <a:lnSpc>
                <a:spcPct val="75000"/>
              </a:lnSpc>
              <a:buFont typeface="Arial" charset="0"/>
              <a:buNone/>
              <a:defRPr/>
            </a:pPr>
            <a:r>
              <a:rPr lang="es-ES" sz="3200" dirty="0" err="1" smtClean="0">
                <a:solidFill>
                  <a:schemeClr val="bg1"/>
                </a:solidFill>
                <a:latin typeface="Times New Roman" pitchFamily="18" charset="0"/>
                <a:cs typeface="Times New Roman" pitchFamily="18" charset="0"/>
              </a:rPr>
              <a:t>www.institutodeteologia.org</a:t>
            </a:r>
            <a:r>
              <a:rPr lang="es-ES" sz="3200" dirty="0" smtClean="0">
                <a:solidFill>
                  <a:schemeClr val="bg1"/>
                </a:solidFill>
                <a:latin typeface="Times New Roman" pitchFamily="18" charset="0"/>
                <a:cs typeface="Times New Roman" pitchFamily="18" charset="0"/>
              </a:rPr>
              <a:t>  </a:t>
            </a:r>
            <a:br>
              <a:rPr lang="es-ES" sz="3200" dirty="0" smtClean="0">
                <a:solidFill>
                  <a:schemeClr val="bg1"/>
                </a:solidFill>
                <a:latin typeface="Times New Roman" pitchFamily="18" charset="0"/>
                <a:cs typeface="Times New Roman" pitchFamily="18" charset="0"/>
              </a:rPr>
            </a:br>
            <a:r>
              <a:rPr lang="es-ES" sz="3200" dirty="0" err="1" smtClean="0">
                <a:solidFill>
                  <a:schemeClr val="bg1"/>
                </a:solidFill>
                <a:latin typeface="Times New Roman" pitchFamily="18" charset="0"/>
                <a:cs typeface="Times New Roman" pitchFamily="18" charset="0"/>
              </a:rPr>
              <a:t>www.oracionesydevociones.info</a:t>
            </a:r>
            <a:endParaRPr lang="es-ES" sz="3200" dirty="0" smtClean="0">
              <a:solidFill>
                <a:schemeClr val="bg1"/>
              </a:solidFill>
              <a:latin typeface="Times New Roman" pitchFamily="18" charset="0"/>
              <a:cs typeface="Times New Roman" pitchFamily="18" charset="0"/>
            </a:endParaRPr>
          </a:p>
          <a:p>
            <a:pPr marL="480060" indent="-480060" algn="ctr">
              <a:lnSpc>
                <a:spcPct val="75000"/>
              </a:lnSpc>
              <a:buFont typeface="Arial" charset="0"/>
              <a:buNone/>
              <a:defRPr/>
            </a:pPr>
            <a:r>
              <a:rPr lang="es-ES" sz="3200" dirty="0" smtClean="0">
                <a:solidFill>
                  <a:schemeClr val="bg1"/>
                </a:solidFill>
                <a:latin typeface="Times New Roman" pitchFamily="18" charset="0"/>
                <a:cs typeface="Times New Roman" pitchFamily="18" charset="0"/>
              </a:rPr>
              <a:t>	www.encuentra.com</a:t>
            </a:r>
          </a:p>
          <a:p>
            <a:pPr marL="480060" indent="-480060" algn="ctr">
              <a:lnSpc>
                <a:spcPct val="75000"/>
              </a:lnSpc>
              <a:buFont typeface="Arial" charset="0"/>
              <a:buNone/>
              <a:defRPr/>
            </a:pPr>
            <a:r>
              <a:rPr lang="es-ES" sz="3200" dirty="0" smtClean="0">
                <a:solidFill>
                  <a:schemeClr val="bg1"/>
                </a:solidFill>
                <a:latin typeface="Times New Roman" pitchFamily="18" charset="0"/>
                <a:cs typeface="Times New Roman" pitchFamily="18" charset="0"/>
              </a:rPr>
              <a:t>juanmariagallardo@gmail.com </a:t>
            </a:r>
            <a:endParaRPr lang="es-AR" dirty="0"/>
          </a:p>
        </p:txBody>
      </p:sp>
      <p:sp>
        <p:nvSpPr>
          <p:cNvPr id="8" name="7 Marcador de número de diapositiva"/>
          <p:cNvSpPr>
            <a:spLocks noGrp="1"/>
          </p:cNvSpPr>
          <p:nvPr>
            <p:ph type="sldNum" sz="quarter" idx="12"/>
          </p:nvPr>
        </p:nvSpPr>
        <p:spPr/>
        <p:txBody>
          <a:bodyPr/>
          <a:lstStyle/>
          <a:p>
            <a:pPr>
              <a:defRPr/>
            </a:pPr>
            <a:fld id="{C2342C98-B4C7-4218-B37E-C7E62E1D6F6E}" type="slidenum">
              <a:rPr lang="es-ES" smtClean="0"/>
              <a:pPr>
                <a:defRPr/>
              </a:pPr>
              <a:t>36</a:t>
            </a:fld>
            <a:endParaRPr lang="es-ES"/>
          </a:p>
        </p:txBody>
      </p:sp>
    </p:spTree>
    <p:extLst>
      <p:ext uri="{BB962C8B-B14F-4D97-AF65-F5344CB8AC3E}">
        <p14:creationId xmlns:p14="http://schemas.microsoft.com/office/powerpoint/2010/main" val="25957093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9 Marcador de contenido"/>
          <p:cNvSpPr>
            <a:spLocks noGrp="1"/>
          </p:cNvSpPr>
          <p:nvPr>
            <p:ph idx="1"/>
          </p:nvPr>
        </p:nvSpPr>
        <p:spPr>
          <a:xfrm>
            <a:off x="6183313" y="984250"/>
            <a:ext cx="5689600" cy="6335713"/>
          </a:xfrm>
        </p:spPr>
        <p:txBody>
          <a:bodyPr/>
          <a:lstStyle/>
          <a:p>
            <a:pPr>
              <a:lnSpc>
                <a:spcPct val="85000"/>
              </a:lnSpc>
            </a:pPr>
            <a:r>
              <a:rPr lang="es-ES_tradnl" sz="3200" smtClean="0">
                <a:solidFill>
                  <a:schemeClr val="bg1"/>
                </a:solidFill>
              </a:rPr>
              <a:t>Este versículo del Génesis se conoce con el nombre de </a:t>
            </a:r>
            <a:r>
              <a:rPr lang="es-ES_tradnl" sz="3200" b="1" smtClean="0">
                <a:solidFill>
                  <a:srgbClr val="FFFF00"/>
                </a:solidFill>
              </a:rPr>
              <a:t>protoevangelio</a:t>
            </a:r>
            <a:r>
              <a:rPr lang="es-ES_tradnl" sz="3200" smtClean="0">
                <a:solidFill>
                  <a:schemeClr val="bg1"/>
                </a:solidFill>
              </a:rPr>
              <a:t> (es el primer anuncio de la buena nueva de la salvación). </a:t>
            </a:r>
          </a:p>
          <a:p>
            <a:pPr>
              <a:lnSpc>
                <a:spcPct val="85000"/>
              </a:lnSpc>
            </a:pPr>
            <a:endParaRPr lang="es-AR" sz="3200" smtClean="0">
              <a:solidFill>
                <a:schemeClr val="bg1"/>
              </a:solidFill>
            </a:endParaRPr>
          </a:p>
          <a:p>
            <a:pPr>
              <a:lnSpc>
                <a:spcPct val="85000"/>
              </a:lnSpc>
            </a:pPr>
            <a:r>
              <a:rPr lang="es-ES_tradnl" sz="3200" smtClean="0">
                <a:solidFill>
                  <a:schemeClr val="bg1"/>
                </a:solidFill>
              </a:rPr>
              <a:t>Desde entonces hasta el momento en que «el Verbo se hizo carne», Dios fue </a:t>
            </a:r>
            <a:r>
              <a:rPr lang="es-ES_tradnl" sz="3200" b="1" smtClean="0">
                <a:solidFill>
                  <a:srgbClr val="FFFF00"/>
                </a:solidFill>
              </a:rPr>
              <a:t>preparando a la humanidad </a:t>
            </a:r>
            <a:r>
              <a:rPr lang="es-ES_tradnl" sz="3200" smtClean="0">
                <a:solidFill>
                  <a:schemeClr val="bg1"/>
                </a:solidFill>
              </a:rPr>
              <a:t>para que pudiera acoger a su Hijo Unigénito.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Dios escogió para sí al </a:t>
            </a:r>
            <a:r>
              <a:rPr lang="es-ES_tradnl" sz="3200" b="1" smtClean="0">
                <a:solidFill>
                  <a:srgbClr val="FFFF00"/>
                </a:solidFill>
              </a:rPr>
              <a:t>pueblo israelita</a:t>
            </a:r>
            <a:r>
              <a:rPr lang="es-ES_tradnl" sz="3200" smtClean="0">
                <a:solidFill>
                  <a:schemeClr val="bg1"/>
                </a:solidFill>
              </a:rPr>
              <a:t>, estableció con el una Alianza y lo formó progresivamente.</a:t>
            </a:r>
            <a:endParaRPr lang="es-ES" sz="3200" smtClean="0">
              <a:solidFill>
                <a:schemeClr val="bg1"/>
              </a:solidFill>
              <a:latin typeface="Times New Roman" pitchFamily="18" charset="0"/>
              <a:cs typeface="Times New Roman" pitchFamily="18" charset="0"/>
            </a:endParaRPr>
          </a:p>
        </p:txBody>
      </p:sp>
      <p:sp>
        <p:nvSpPr>
          <p:cNvPr id="512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512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3463" y="67452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116638" y="98901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E83CFFAC-3AD4-42B2-88D4-DB612F7481C3}" type="slidenum">
              <a:rPr lang="es-ES" smtClean="0"/>
              <a:pPr>
                <a:defRPr/>
              </a:pPr>
              <a:t>4</a:t>
            </a:fld>
            <a:endParaRPr lang="es-ES"/>
          </a:p>
        </p:txBody>
      </p:sp>
      <p:pic>
        <p:nvPicPr>
          <p:cNvPr id="5131" name="Picture 17" descr="http://1.bp.blogspot.com/_JdPkigBM5Es/TN68_tQit8I/AAAAAAAACoo/-8wHDStNXwc/s1600/oh_madre_virgen_maria.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47825" y="912813"/>
            <a:ext cx="1728788" cy="172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40438" y="37211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3" name="Picture 12" descr="http://4.bp.blogspot.com/_g5ce3r2_eak/S3DRpJohgSI/AAAAAAAAACU/PC2mWCRuaDY/s1600/Icon_Of_The_Virgin_with_The_Child_Jesus,30_X_20cm,_tempera__on_wood,privat_collection,Milan,Italy_2006.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47825" y="2713038"/>
            <a:ext cx="4149725" cy="604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34" name="Picture 14" descr="http://farm3.static.flickr.com/2330/2330643604_4b2ea2fef8_z.jpg?zz=1"/>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92513" y="912813"/>
            <a:ext cx="2159000" cy="161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5" name="AutoShape 16" descr="data:image/jpg;base64,/9j/4AAQSkZJRgABAQAAAQABAAD/2wCEAAkGBhQSERUUExQWFRUWFxgVFxgYFhcYFxcaGBgXFxUXGhgXHCYeFxojGRgYHy8gIycpLCwsFx4xNTAqNSYrLCkBCQoKDgwOGg8PGiwkHyQsLCwsLCwpLCwsLCwtKSksLCwsLCwsLCwsLCwpLCwsLCwsLCwsLCwvLCwsLCwpLCwsLP/AABEIAMIBAwMBIgACEQEDEQH/xAAbAAACAwEBAQAAAAAAAAAAAAADBAIFBgABB//EAEMQAAIBAgQDBQUFBwMDAwUAAAECEQADBBIhMQVBURMiYXGBBjKRobFCUsHR8CNygpKisuEkM2JDs8IVc/EUNGN0g//EABoBAAMBAQEBAAAAAAAAAAAAAAMEBQIBAAb/xAAxEQACAQIEBAUDAwUBAAAAAAABAgADEQQSITEiQVHBMnGBsfATM2EjkaEFwtHS4UL/2gAMAwEAAhEDEQA/APk9pa1fsfwQMzX7n+3a112zAZif4V18yKzVhJMRW24igs4ezhVIVnE3CTAA95ifN9PJYpPEuQMg5+3ObQc4rfLYy410kW7Cd3M2yDkI+07bwNdR0Feri8Kmi2TdI0D3HKg675V2qHtCBba3YUnJbUE9WZtWaOv51b2fZW0uHL3WYfbnVYUgQCIOvhG5pY1FVRfbkBCZTFML7QKjqRh7NuCBmXNIGk7HXSrLjftmjd23Ytsg2NwZp8l5fras1xPAoipctOWtvI7whkIiVaNKd9meGJcZrt5gLNrVp2YjWPEDc+g51lkokfUI2mtRpL/hlxuwa9iXFjDxpbtKEN3XQNHeynkAZbwGpzHtP7avfORB2VpdFtrAEDQZ8sAmOQ0HLqVfar2nbEPOqqPcXoPvGPtH5bDxzL3aNh8MPG49OkG720ELcvk7mgPcrmegs1PwNo1YwT3PdUkSFmNJYwBPnT/FOGItuz2YLM0qxDq4LDUgZddNOUQdyaW4PxFkZV7TImYEzJWdYkAjSTrryBO1GxPH2VstkgW1kKApC6zqQSZOu/ypdjUz2EKAttZTlq4CTFRuPJJPPX9RUaYg5Z4PhTOLgykOAGWQROpka9Z+VT79jKbkE8kbUgddPd18fSmuH8eFq0qsS5nb7o5CT4V77QYm2xXuyWUMrqY5kQRz2+dJZ3NTKw0MZyqFuDrOtcRLDuTsS0xC7x3Ry2H5bE90ByjDUAGY1Jll7o6yWifCs5buFWkfrw8RWi4XfzkvAJOjKNMojUzyG0H06TyrTycQm0qZtDvDrYgMXMd0qWInLmksTAgnKcoG4nlS4Co0pbOhgMzQZ32Gi6A+VN8Su9oUtI+ck6gLAE7LGkiduWmp50o9hnORVMJPdGu27GNzMnpqYoC7Xb57QtrmRxN8SMhkARqAR/CGHdHjudzVnheHriMOVCgXEgiB73Qk+OoPiKja4JbtqjYhnGcSoRQTGm5YgTqNB1q54bw5LBTEWrhuWpyXREMisRBYTyOvp40N3FuHflPECYlbFFs2Na1PtjwUWr2dNUuSZ5Bh7w8jM/GqS0mtOU3DrmEXbQwKYemVsipolP8AD+D3b5ItITGhOgUeZOnpvRCwUXMxa8rXSgvWpPsVdI1uWwene+uWqjiXs1etyYDjqpn5HWgjE0ybAzX0zKZzpSpejXdKVYxTCm4mCLQZ3oV5uVFYxJoKrzrU5Iha8omWurV5y00Hshgu0xSDkvfOk+7t/URTPtBie0xNwg6Kci+S6fWT61Y+wICJfvn7CwPQFz9FrN5ydSddz5nf50nfNWY9BaEUaTa8V4emIsW8UrFXCKG0JHdME6a7/hWeHE7rKLQZjDMwicxLAAzGp/yaLwb2pezCnW3BBEa67keNG4zxjEJ7l0m24lWAUEjoSADIpcBlOUi/SGC3ksbhyLNjDx+1e4bhH3cwCqD0019DXntTjVtW0wye6gBfqTuJ8Se8fEjpSfs6M14ux9xSZPU6D5ZqouL44u5P3iW+Ow+FbpoWqBTy19TPNwgmJ3bsmaFmrwmok1UiUJbQsYAJPhVrhvZ5jGcxPIan5wD/AA5qlwS2FUueZ+AHTXrzJXYa0/8A+uqJjWd4kz5xln1LUnVqveyCN0qS2BeTwnstbkB83MmSQYA6ZR4V5b4PaAHcBOm4zf8Am39tQt8Ucg5UGoIOw38FA1qNy3effL8Afm0mky1S/E38xxaK/wDlYXsANMqD0tj5dmDROJcHt5gOzX3RqDkJM9RAmOs77Ur/APSXhs5HkY+leHHXknN3p3PP8iPAgiuC5N1abZLDiWKYn2aOpttt9l+6R/Ft8ctV2I4fdSM6MAJgkHLvrBGm9ajBcStmJJQ7bbeQkQP3WXyq3v2wBbAPuoJiIlu8w1YeH2qIMVUQ2YRZsOh1E+cAUxg75RpHSD4g/r5U5xa2O0MAegjmdfP9a0sluqQIdb9YiRka03WFwFv/AE+JtzkzKLkkkie6GJ8G0PmKBw9Uw2Jc3cwKEgKBOaZ1PKIg+o6Uf2Cvhs+HcSlxWgeIGoHiV/tFM3btq8exxJ7O9b/Zi6PdbKYAceUmfHlURgVdka5H82+aR9WuBaW3tHxKycOFB71xA6kKGlSdVJOqTHLpVH7LENcuWyJR7Thh5CVPofrVo/sKAP8Afz6SAFjy1JOlV1y/bwqPbtnPecZXcAhUHNFnUknc1mnkyFENzPEay0CjFcL/APyWQOWpyD8bfzrElorT+xHEMl50Pu3F25Suv9pas1xPD9nduJ91io8gdPlTNA5GZPUesG63j3A8D295bese85HJRv6nQDxIrd8V41ZwdkALAHdRBuev5lj8yayvsJcA7U85QeneP1+lKe1E3cUyknKqqB6iT8yfhQK36lXKx0E2iE6DcwON9tr7ElSqDoFn5tvS9j2xuT+1AceGh/Kk7vDgoOvxquuWTrGtNIlBhYCeenUWX3FBbxFvtrfvD3xz9fHx51nLopnguLyXcre6wynp4frxoeJtwxHTT4EijUx9NsnLlAtqt4tcWVrxE0ogXQ1BVpiCM7s66vda6vWnNJqeF4js+G3erkj4lbf51V2cGAoe4+QN7ogliOsdPGp2r3+ij9f7k0PiRm4CTClVyncZY/OaSF8zfkmMIsFiLEAMrZlOk6gg9COVNYC+XRrJ2IzJ4MOnmKeulOzjllEmNdoBjrVbw21+0zT3Vkk7aQaxnzKb8odVjXC7uWzdP60WfxrK3bsmrrFYmLDgbs8ehAJ+lUcU3h1tmY84riDradNeUW1h2YwoJ56ch49BVvhvZ8qQbgk/dGo8jGrH/iNOrCjPVVNzBLTZtpXO8gDkAIHLbfzNNcLwmYydqZ4rgphhzMefQ6aHY7adNIJfwOGyrSdWsMmnOUMNhyal22EIrqulceIR9n4ULFYUnVTHOqtnYan5UvTpCpHalQ095eWMcraDevb6g1QC5Oo/z/mrDD4wxDfGuthsuogxic2hnXsKKFh8GSdGKxzE9fA/rSmmahgkGRuKIjMBF6ihjI38HnHMsPtfeE8/z9D1quNuNCINXli8Dtod46dYnf8AU9aDjMPnGg74H8wEyPMcvUdKLSrFTlaK1aN+JYx7K4nJetN0uKD5NCn5E1b+1+Hy4pyPtZW/pUH8azHD2gEjrI9K3HHcD2+NtKTAdBmI3hS5b1gUtXIWtm/B7QlMcIlJheJXhbNtM0ZgwKzmUiZgrtNHXjPadzFAuNg8AXU8Z3YeBqbcbd3yWrgw9oaKFlQPFiupY9Sa0PHsGlyxmbIXVNLhJA1GrE7kcxM0s9QKRcb/ALwtpllw7YbE2ySGGZWVhsyMYn4E6Ut7VJGJYj7QVvlB+a04iF8GTubLkqf+MAsB4c/Slvasd9D1Uj4GfxolNruL76ieIi/srjQl6CdG7vr9mfmPWtDxnh2c9okZgII6jl6jWsMjan41qOFe0IIC3TBH2uR8+hr2IQ5s6+s6mm0pcQ5cwZGXcc6jeAyiNo0rUY/hSXRmBAaN9wR4/mKzXEMIbRCkSW2M6acvCvU6gewH7RoMCDfeUlxNZr03pmaebh7ASdKVez0FUUcGT6tJhIJsa9t1FmqVs0UxbnacTXV4Vr2uXmspjtg/6U+E/wB80OziBlyuJXlG48qlw7vWXXpPzH+K8wFgGWb3V1Pj0FKmwzX6xlI/h7KsDGYg8zp6SN6HiMQAOzTQTJPU9KgeItrAABEAdB4UoooQU3uYcCJcSbUDoKjw7C9o4HLc0PFmXPnVhwVwiu7eCjmSTrAB0J0G+g3IOgqgSVp6SebPVJO0t7eGVRAgDcAHT97nPn/WanjuJ285yw0wNNQY6k93f97yqjfiBcnNtMx+J5sfE/Km8NapFqeU3eUKdqg4YwrF2zN6D/PM+PhT9sUtbSKZtClahvKVMBRYSTD8qSxGEkQRVkq14RWUcqZyomcWlJb4eSYGniaew2BgGeVWKKBXjxBozV2bSLLh1TWVbigvdHWo4y4SYFJE9acSncaxGpUsbCOC7GoOo1BpqxemGGh+hHT5R5jpVQDTfD8R7wOx1HmNPoT8BXqlPhuIMVOKxjRtiWgQCSQOQkDQeEzFa7jmP7LF2X5Kmo8CXB+VZvhlnNdtj7zrP8wJ+Qqw9qMVmxDDoFX5Zj9aQqcTgHoewjIW2kDxbhJtnOvetNqrDURyB6Gj3cFiu6ACVa2qDLquWNjOgOu/wovDWewgILM7gstoHTL99x48lGpqHE+M3zbyMsFgGLAH3W1CjTu6aHyoeZiQBYzdolxW+EtrZRpyhmcjYuQQRPMAaV3tO2tsf8SfpVeiSQOpA+JA/Gm/ad5vAdE+pb/FFUWYes4wlJsR8KLNQbfXSpKaaM5ltCJiGGzEeRIo2EXO8sS0bSSaUr23iCBA56VkrcG0LTAvcxnHYiTA2HzpQivSNPGvWXpWlAUWEIdTFL4qKNpRL4odtKZB4ZOqrxaTq6pFa6s3nsojXAW75XqPp/gmnDYy2cu03CD6SB8gDVPg7+R1boZ9OfymtHibMyAJmLgHWNGHqINL1tG8+09Ti68K0JfMYMBUgk85nkKEuEVlYoSGUSVaDIG8EdKYvcUBt5SIJBmORnQeUDXzpbANBLclRyfLKR9SKGM1rmM7azONrTGH2jl+cT9B8KGVo2GXcDXn8KqnaR5JLUtV3Yt6VW4Re/VxapDEnW0q4MWW8IqUVRUZqIakZSBjGaumhoaYFrTTehnSHBEGTQ8W8LUFxctlYQaBxW6Nh5UVFJYAxeqwykiJJqDPOg3bJmmlEUC/cp9CS2knVQAusTfpRsJaJI89ahZw7O2VQWJ2ABJPoN61GC9m7gAnKmVQTmYCCR3pG4iY16eNErVRTXWJU0zteM+y+GBvFz7ttSfU90fLMfSg4fLdvPdue4DmI65mhF/XIU5hiiW2tLeQl5zFFJIERoZgnkPFqVWxYKlEvOcxBPcyjuzqSRooBJ9Kk6kkylzMPdxIXHMXnRgq6gKoiJPhFeca42DlNpxzBOsiDpziD5UDilpGBJuntEWGBQ6gaAltAeQkdRQ7fAzM5g69bcEnw1MD4muBF0ZvKdBEkuGBv2mAjMoukDkRJMfxD51WcYfNfc9Dl+AA+s1cYe/DXLjLlyKFVTuANYjxga+dZ13JJJ3Op8yZNFpXvfoJxt4G4aEl6BTJ1qJwWlNhhaxnSrHUQL3qkh0FDFgzFFWyRyopCgaTKZr7ThqaJXiWjrXorB12hhcbxa+K9tJpXXxXlq5y+FFtwxNzxT3LXVOK8rE5pEQK0XDnN2zCn9rb1Xrpt8RK1nop/hWNNq4G5bMOoO/5+ldrLmXTeCU2l9hDavglkHaAa6kT46VXcVYojW8gtjmNy3SW5inOMYLIe1Q9y4OW0nX4HelLt7Ph3VtSgDKecZlBXy1+VJ0xxBhtf9ow3hMz+Wrr2bw0szESoUKR1k5o/lRqqbVoswABJJgADc+AracL4abSqh94w7bRLRlHpAH89PYqoES3MxGghZr9JRXMJ2d4ry0I8iKeK86JxUg3xG2RR6S2X+mKLbtyINT6lS4BPSVqFPQgReuCVzrlMGjWooZNo0ovBNhTuGgjlyqIxzL7w9ad7GedV2Ktspg6iuIwfQwlgu8Txt6TINRsgnU0VsON/wDFDe5FOrqMoiFSysWJk7j09w/2eNwB7hKWzsQJZ/3Z0A/5H0BpjgfCQQL11SU1yJzuEAmYO40MD7R8AZsDi3u3Az6Ae6oIhTpyBkmJEn0gaVipWycKepiwQ1Ddtpz8QXDgph7OUbF2U5m9N2/iMf8AGpjDi7Ft+/chrmaQMskZtiB70jySftUyHPZkiCZAgjYGdvgT6Uti8EUe0YglgrAdHDA+ZgH59KRDgn89YxlsLCR4fwwESD7xJWSMxUSIGmmh6bz90UTiOE7MEoYeIJjnGbQ7gyJ8wDuBEb7qgGY6rMFWGU6k+h7xEzp6RQcVjN5DGUVmaADAABKyDoTB068xWhmZr8pgyPFHVrZYRqUUayYEmesb/wAx6CqRSVMgkHqDB+IqxxZaIykLII1BEQY18B9BUOHYTPcHQd4+mw9THzogOUfiMUxw3j9+4FtIL4zseUCRzOumwgT186q7/CpBa0c69PtD05/WicQxPaXCeQ7o8hufU/hQrV0ocymD9fAjmKyoKjT/AJO5NLyvy0RWIq8bBLiQWSFugd5eTeP+fjVM6ENBEEaEHcUdWDQeYrAvUC9MXBIikwsb0emA0yahWHtvpNQLjegvcodGFOYfEX0tPLr0CdaObOk1AiOVFBHKLFGJuYdDIrqVF8iuoRSbzTooiCo5aKiV0wYEv/Z/iAK9hc1RtFnkTy8NdR41X8awzWX7IGc0bESQToD0MgfCq+5dy+dAu4pmfOxzHSSecQB8hFZp0OPPy7zNSpYZRNZwnh62oA7zsNSNdDyXnlPQavv3U1Nni76rbzMQACUJBEx0WNC8SumxJ6VUY7i62l077uJiTqG1zMRBCnkgiRBbkoocVjnumXMxoBAAUdABoBSooNWbM202aq0xlWWuHc3GZzpJ25AbADwAAFWCVW8KaU8jVqtLV9GtK2F1QGBxVvMPGlLWIjQ71ZkVX43CzrzrNNgeEwtVSOJYwmLHWh4rEA1UsXXxqLX2NMrhxe94q+KNspENfvxU+D4PtbksJtpDPy0nb6k+ANIXNBWnwuFNvDrbAgtD3CSBuNB5e6PQjnRqjCmmm5iYBqvY7Ru8bl25mgZVzBVmI7pXpE7fCOVDs4ohhnBkM5GpIIPIeIGkAbeVGw1wAr3SzagiY3mdOes1BzoIDFlbOYEkRK68hvMz69Ju5yxvSTxGJUMpQd0BiY3Oh6Tzyn+HXQ0rjMWFA7RgAUzLlHfDnQSpXcD1G00tjuIBGIWGuAt34Iyg6Rvqd/iepmiukkySSTzpmlSE4wNpY4r2gB9xAJXIxbUsPEbSd5qufidz7x6aaRGwrzJ0qPZajpNNKEXlAtTaRbH3T9pj561acN47CMhEM2mafTblz9TURYEaUtcwwO9YYo4sRCrTZOd5YZaIBQMHdzCDuN/zpyzh2YhVBY9Bqf8AA8TpSrXBsY5cWvPcFac3F7Oc892PnvyirDiWGGIQ3FWLtvS4vWOY67H4EcqbwHDxh/2l5wGghVGp10J094xppoJ3NK3sUtu8LqNmVpLjmATJ/MeVBD3bh+fiLuubaUCrUL1uQKteL4MW7hj3XGZfxHofkRVfct6aU0jXsRBggm0rhb+Rrmtb+c0wUg686hcSDTWcwn0haKl9IpVnNN31pJqMmsXq3EjNeV6BXUWKRhKi+KjQUm94mozWlp8zF2rHZYUtNeVEGpiiQMtL65gH5gLbbwKrlHoVWfQ0ErUhiCjBt1dFzDr9k+RzKTPWjvaEZl1U6TzB+63Q/XlSvhhCLm8Jwi53iOv4Ve26zNi5lcHxrTWTpU7GLZr9Zb/pz3Qr0hCaDcWjFaGy0kJUIvEb1qaTu26tCKVxFumkeK1KYiWEw2e4q7yw9eceWlaS5dR3PaEie6REqMp8PGedVXs/a/bg9Ax+UfjVyvAmOvaIefMc55TWa7jNYnlAU1AJvFrl0LqGMajRvgT0158/nSvFMR2egZWcz31J90kHWTqZG/WeYk2OI4U1sAtkIO3e8J0kDlWXuuWck/rw+Fao2addNiDPFpjDYFn7q0Bm+Va32XwwCzua1iKv0kzQtJM7ZYpZ9lljUmaD/wCghG1MjkK11xOlVuKw5qWmLqMdTHnoIo0EoMQkDSkbiVb3sOZpDGplXSnqTconUHOKW0GZSTEETHSddPKtW/FxbXLYUKDuxGp8YOpPi3wrFXLkbetaLDXM6Buca+fOiYlNATBUbOTIXHLGWJJO5O9QK0WK8Ipe8ayxjEjtMKD9qyY/h0/8SP5aqBrV1w0ZhdT7yfPUfiKokajUjuPmsm1VytDmwDvypfEWoNFF2vHcUUEgzwa2xiFy1S74XnTruKC9ymFYwTMTFFwum9eUXPXtHzNF7CUiiiAVpbfsNcP/AFE/q/Kk+M+zb4dVYkMCYkA6HcAz1/CjLiKTHKDrEjSYC5EqAKIK62kz4R8yBTtnDZrRPRm5dEzR/TRGYCcAvOdJsKfuOyHyYB1+Yeh4TFNbMrz0IOoI6EcxTPDhmt3rf/AXB52zP9rNSKihixup+XmjyIlleRWXOm32l3KE7a81PI+h8bvhb5rYPTT4Vl7F8owI+exHMEcwav8AhF0ZoX3WEgc1I3U+X0ikcWhyeUoYGoFqecu0tzQb1uKcSyfMVO9h5FRA9jPo7XEpyKVv1oBh1C7VXX7Amj06oJg3Q2gvZ21+1P7jfVa7DWxA0Gw5eFOcFAW+viGHyn8KAlvKSOhK/AkVpmuT6d4BFs1oPFWMywN/CqG5bgxWmK6GN4NZ2/ZYEzuOVMYZtxOVxYAwNs67VsvZ9wFgVj0ux51qPZZwQRzrGNH6d57DMM9po7mICLmPp41l+LcQYzLQOg/E86usdZZoAFJN7NEyXI15Dcep8NKm4f6acTGN1s7aKJUcLDudBPOrrGcEDW9N4o/DOFdmdNAOpkk9asnMCu1sRx3SEo0OCzzDnhgbTYjQ6a0XDKUuBeTQvrsN6a4vxC2DmTcH/wCaV4ge6CPOn1ZnAzc4m6LTvl3EtW4Zc5Ifiv50B+H3Bvbb+Un6UezjHygh21AO5P1qbcSuffPwX8qWuwNtJ0h/xA8MBF3Y+6ZkEc161S5K0mCxjsWzEEKAdo1JPTwBrNFufWj0ibn0izi7cUGyUFzRmNQNNqYFqQ5RS41ALGnHig9mKYVhF3otygK6jZK6tZ4P6JlPh8UykFSQQZEGvoHD+KJjMOyP70Q46Hk49da+cirDhfEGsuHXluOo5ij4mh9RbjcbRClUynXaWGDwBUurDvC5aT4uT9BNWHC8ETZj7xc/Gy61Y4i2LuS6modkZv8A+YuEE+MwpomDs92Ocx8RbA/vpB8QWGu/zvHVpAGZnBnssQhOxOv7ryp+RpK9bKMVO6kqfMGDTXFk1Q9UPyuXFP0qHE2zMtzftFDH97VX/qUn1p9Dchuo9vhirDcdIKzYkMT7qiT5n3V8yfkCeVWXCLrJcUfeiNSNSO7quomfg1AS4uUaDJbgkH/q3GH9oj+VTzegqSQbhJktoeZIgsfIaepHjXG4wQZpOAgifQLNtjGXI86yLqz8HQ/WmEsXY/2m9Ozb+1lqn4fcQoM2EZ+rKTMnWCBsRt6U/gxaZwFw+IWSASHcATzMHavm6gKki3t/tPpkOYAgxs2AQO0At6wA4cFusBbpJoV7DoPcTtORyKzwfEdoCPhRnxLZbjgFnnUCdu0dIOUg5VVVEbSxJ3qdi6e0tMQVZiikSZh+1BGusd1WE7UG5Gs3r1lRiXcZWWyVykHvKiGAZIG7fOveK2gLgYe64Dg/AH8D615jr9lgZGMun/kYX5RTHCrvaWcqrkuWSGthjMr0J9WH8tMXsoYj58/EEfFcRS0JIAEk8hqareO8Oe0VcjQ8gZjrMc61L44C0jKFD3D3tNREzpudRGvWqrGJmBkmTz3NepVSrXtNshcTJXGmrHgmKZHAFKYm2FbmR1iPrVlwa2CwyEAj9aiqVZl+nFqFNmq7zX2MRzoweqwgr0o63DFfPMnMS2umjRlnqBIPvbc6HmoeJWViuBYVtBKXjly2xi2gJA5DQdJ6VT3LhK6//Fan/wCjUqF9xecaE+tVPFcGi6IIHSqtCquiSZXp3GYRrD2GFlDGhUGR5fKvD+vw+lMYa4yIoBOgGm425dPSp42+WRVSMzETE+9plEwPM/u0G929Zg5lAvFe0y2bjfeOQf2/UsfSqZ6t+LDLltjZRP4CfHc+tVLDWmaW1+sVOusE68qGy0c0G4aYBmYF1qMVNjQzRRMGQNdXtdW4KIXuGzJt7gSU5kR76feU7xuPGkUqzcsLSMJW5aJU8iNvzX515iQt1O0gLc1JHJwNC4HIzuOdPK5G8jFeksPZrjAtk23Pcfn90nT4H8q0yPlcDoZ+HYH8DWCwlqTJGkN8ln6kVvgVIb7yqwHkNI85BqZjVVXzDnHsMSRYzJ8QWbFhuvaj+vN+Jpcd6z4o0/wuIPoGUfzVZ4mx/oh/wdT/ADKZ/uWqzhyy+T74Kep93+sLTlNroT0J97+xgHHEB1Ai6rOn6HU/rpVnh7ZOVgJ+xZXTUjUseUKSWJOhY9Jg44aLds5oP3zykfZnmqnePeeFHulh5YRmm2oIYgK5iciAwLajcksRI+0xA5mfNUDDSdRCp1j/ALO8SKKR2hQKe8ygNKsdDBGoD/8AcrQpxedsaP4rMfhWZsW0tkA7OMrAd6EPdNzN90NEH7RUtoMooMEEqRqGg+YMfhU2vQWoxbsO4ljBNpkJ1msbH2ySe2QP9qJUE82EHMpPPkYqDcStiWF9A2oUwWCSO8+pJdyNJOwrLrMt5VDLy6j6UEYZevtKGTTeXmI4mje/i7r+CWyv+KrrHFks3RcQXGj7zDUHcQP1MVXdD07pqAw8q55Iub4sqj+75U0lBBodvTsBE67lFJE3eIVWUXk1tvqY5E9eknfx86AVrN+zvHGsGH1ssYYRsY3HpuOYrVXMOAouW2z2jqCDOX8x47jn1qbWotRbKduR7ecLhsSKqxHHYMXFiY9JquX2ZcybbDuCSTprvAPlr8OtXIfSRr+PSPOn7ydnbW1zPfueM8vIkR5J41la70xYfOsYemG85mMKt4P+0DELrPQdfGr9V2I1FLYziATSJJ5fnTHDH7gnpWazFhmtaFQWNryRu0K7ePSnr9oEVU4rBNrDH40KnlbebcESN7FkDUgUvgVW4S0zB/XpSOIwrczVZeuFVMEgyIjSqNOiGFlOsSqVsupGgmvauswoN1tgCE8Z0JHnsPCTzrOYD2i2W9JHNl94jpH471b3OIrf1UjKuy8+kkctNhy9aE+HdDY7dfnWZGISropit4kkk7nU0q1O3NqXI1oymZZYuy0C4tNOKBco6mCYRY1EiiGhvRhBGDmurw11bg4hg+KaZbneGkHnHukE8xlJ8qbu2IVlGsIiA9c90uD8BVCpq94Te7QIh/6bq/miyY9CT8acqrl4hI1Ns3CYxgrEJ17rgebXrdv6A1ocNiZZyP8AmQfO64HyWqXhySqeCWifW810/Jaf4cYttPK2rH+e65qdiOK9+vvKFHS05+/bvLA7yAjzVUbT0U1mEcggjcGR5jatKjZL1sHbOVP8rIfwrPXrWRmX7pI+Bij4Y7jyPbtBYgbH51mixWIzMpC6sFNhBG7LPatyCpJVR1Uk/aLGt2xZtqiLnuPG2mbPIDE6EZhIUbhA7aF5Ufs/la2GIDOk2oOxDS6Zjsqf7hYn7KxsSDxxmfO3eYEsmbZrrPGYL90uAAT9i2AN2pY3vkGw37fPgZW1sx5wWJhyUDfs179+9Gjkd0BBzQHuIo0J18vb1xXKXFBCuIMmSGTTUwJJXI3mTVc183VI0W2pzNlG7HRABzMaKvISepprAWmXtLDDvxmUaSHQSV8ymYeYAojpZd9vb5r+BadoVctQG2nz5+YRxB8wai4gA9D/AIrkAIHp86liF0oOxtPod1JEXyd8ryb68qleGXDv1e4qAdQis7fNrdHdIYHotTtqO0w4b3VDX2HgC1w/FLSj1ratz+aa9pPxq2W3Uz3F4Idpat7ZsRcB8g1q3/4NQsHxh8KytbOjguUPukFny6cu6BqOterfPaWy29uxcut+863b0/F0qv4oQLhX7ion8iKp+YNbVM/6b6i3c/8AJKZsnGuhv2m14HxvCXnBP7F5nIxGQt1U7ePLXlTvEEZGZmE5m7pB0adFHhpHwJr5iiEmBWv4JgibcszEe6JJIUMC1wjpFpW/nWkMTg0pHOG06HX+ZRwmJepuPWRt4c3Lq6yW738J9z4rr5EVq14dpWc9n3z4gtG8t4CdAPAACK2iVOxtQqwUdJSpmy3lYbDbRQL2DbpV1cEfrSshx/2p3S0dNi3M/u9B47+XMWHFSq1lEzWxC01u0V4zdW2ILCeg5edZa/cLa0cqXMmirhxX0VJBSFtzIFfENWPQdJWdkanYvtbbMp/XSnHQcqVu26aDBtDFNQbiaLCYoXUkb8x0Nc4qgwGL7NweWx8q0jQRIqfWp/TbTYyzh631V13ESca0G5TLrQLi11TCMIq1DejOKA5o6wJg81dXpNdRYKZtaseC/wC6viGH9JryuqjU8B8pBp+ITQYX3R/7dr/sXasLX+3d/cH0eurqjVd/27StTguJ/wC4P3739rVUcdH+pufvfgK6uo2G8Q8j7weI8J8+0Y4Ox7HFCf8App/3FH4n407idFQDYYIsPAsxDEdCRueddXVxvuHz/tE0n2x5d5XcBP7dPAOw8CLbEMPEEAz4CocHY9vaP/NP7hXV1Hqbt5f7QK7L5/4lgg1bz/8AI0bE+7XV1Tz4hPraH2/SRxP4UG8e/c//AF1/7dofQxXldRaPz9xJv9S3E9xP+7iP/ZA+VofTSq/iP+7c/ff+811dTFHl5D2EkVe57yfDPeP7rfQ1sMP/APan9y7/AHWR9NK6upLG+Ief+ZTwP2557H7v/D9DWuXeurqhY/7plJPtiVPte5FgQSJdQfEa6HqK+f4g611dVP8Apv2vUyNjfuDyhkFDu17XU9ziJgRUL1e11FG8xEW3rRcPP7FPI/WvK6vYrwDzjeB+4fKEuUreNdXUqkptFgaDc3rq6mV3i7bQTV1dXUWBn//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5136" name="AutoShape 18" descr="data:image/jpg;base64,/9j/4AAQSkZJRgABAQAAAQABAAD/2wCEAAkGBhQSERUUExQWFRUWFxgVFxgYFhcYFxcaGBgXFxUXGhgXHCYeFxojGRgYHy8gIycpLCwsFx4xNTAqNSYrLCkBCQoKDgwOGg8PGiwkHyQsLCwsLCwpLCwsLCwtKSksLCwsLCwsLCwsLCwpLCwsLCwsLCwsLCwvLCwsLCwpLCwsLP/AABEIAMIBAwMBIgACEQEDEQH/xAAbAAACAwEBAQAAAAAAAAAAAAADBAIFBgABB//EAEMQAAIBAgQDBQUFBwMDAwUAAAECEQADBBIhMQVBURMiYXGBBjKRobFCUsHR8CNygpKisuEkM2JDs8IVc/EUNGN0g//EABoBAAMBAQEBAAAAAAAAAAAAAAMEBQIBAAb/xAAxEQACAQIEBAUDAwUBAAAAAAABAgADEQQSITEiQVHBMnGBsfATM2EjkaEFwtHS4UL/2gAMAwEAAhEDEQA/APk9pa1fsfwQMzX7n+3a112zAZif4V18yKzVhJMRW24igs4ezhVIVnE3CTAA95ifN9PJYpPEuQMg5+3ObQc4rfLYy410kW7Cd3M2yDkI+07bwNdR0Feri8Kmi2TdI0D3HKg675V2qHtCBba3YUnJbUE9WZtWaOv51b2fZW0uHL3WYfbnVYUgQCIOvhG5pY1FVRfbkBCZTFML7QKjqRh7NuCBmXNIGk7HXSrLjftmjd23Ytsg2NwZp8l5fras1xPAoipctOWtvI7whkIiVaNKd9meGJcZrt5gLNrVp2YjWPEDc+g51lkokfUI2mtRpL/hlxuwa9iXFjDxpbtKEN3XQNHeynkAZbwGpzHtP7avfORB2VpdFtrAEDQZ8sAmOQ0HLqVfar2nbEPOqqPcXoPvGPtH5bDxzL3aNh8MPG49OkG720ELcvk7mgPcrmegs1PwNo1YwT3PdUkSFmNJYwBPnT/FOGItuz2YLM0qxDq4LDUgZddNOUQdyaW4PxFkZV7TImYEzJWdYkAjSTrryBO1GxPH2VstkgW1kKApC6zqQSZOu/ypdjUz2EKAttZTlq4CTFRuPJJPPX9RUaYg5Z4PhTOLgykOAGWQROpka9Z+VT79jKbkE8kbUgddPd18fSmuH8eFq0qsS5nb7o5CT4V77QYm2xXuyWUMrqY5kQRz2+dJZ3NTKw0MZyqFuDrOtcRLDuTsS0xC7x3Ry2H5bE90ByjDUAGY1Jll7o6yWifCs5buFWkfrw8RWi4XfzkvAJOjKNMojUzyG0H06TyrTycQm0qZtDvDrYgMXMd0qWInLmksTAgnKcoG4nlS4Co0pbOhgMzQZ32Gi6A+VN8Su9oUtI+ck6gLAE7LGkiduWmp50o9hnORVMJPdGu27GNzMnpqYoC7Xb57QtrmRxN8SMhkARqAR/CGHdHjudzVnheHriMOVCgXEgiB73Qk+OoPiKja4JbtqjYhnGcSoRQTGm5YgTqNB1q54bw5LBTEWrhuWpyXREMisRBYTyOvp40N3FuHflPECYlbFFs2Na1PtjwUWr2dNUuSZ5Bh7w8jM/GqS0mtOU3DrmEXbQwKYemVsipolP8AD+D3b5ItITGhOgUeZOnpvRCwUXMxa8rXSgvWpPsVdI1uWwene+uWqjiXs1etyYDjqpn5HWgjE0ybAzX0zKZzpSpejXdKVYxTCm4mCLQZ3oV5uVFYxJoKrzrU5Iha8omWurV5y00Hshgu0xSDkvfOk+7t/URTPtBie0xNwg6Kci+S6fWT61Y+wICJfvn7CwPQFz9FrN5ydSddz5nf50nfNWY9BaEUaTa8V4emIsW8UrFXCKG0JHdME6a7/hWeHE7rKLQZjDMwicxLAAzGp/yaLwb2pezCnW3BBEa67keNG4zxjEJ7l0m24lWAUEjoSADIpcBlOUi/SGC3ksbhyLNjDx+1e4bhH3cwCqD0019DXntTjVtW0wye6gBfqTuJ8Se8fEjpSfs6M14ux9xSZPU6D5ZqouL44u5P3iW+Ow+FbpoWqBTy19TPNwgmJ3bsmaFmrwmok1UiUJbQsYAJPhVrhvZ5jGcxPIan5wD/AA5qlwS2FUueZ+AHTXrzJXYa0/8A+uqJjWd4kz5xln1LUnVqveyCN0qS2BeTwnstbkB83MmSQYA6ZR4V5b4PaAHcBOm4zf8Am39tQt8Ucg5UGoIOw38FA1qNy3effL8Afm0mky1S/E38xxaK/wDlYXsANMqD0tj5dmDROJcHt5gOzX3RqDkJM9RAmOs77Ur/APSXhs5HkY+leHHXknN3p3PP8iPAgiuC5N1abZLDiWKYn2aOpttt9l+6R/Ft8ctV2I4fdSM6MAJgkHLvrBGm9ajBcStmJJQ7bbeQkQP3WXyq3v2wBbAPuoJiIlu8w1YeH2qIMVUQ2YRZsOh1E+cAUxg75RpHSD4g/r5U5xa2O0MAegjmdfP9a0sluqQIdb9YiRka03WFwFv/AE+JtzkzKLkkkie6GJ8G0PmKBw9Uw2Jc3cwKEgKBOaZ1PKIg+o6Uf2Cvhs+HcSlxWgeIGoHiV/tFM3btq8exxJ7O9b/Zi6PdbKYAceUmfHlURgVdka5H82+aR9WuBaW3tHxKycOFB71xA6kKGlSdVJOqTHLpVH7LENcuWyJR7Thh5CVPofrVo/sKAP8Afz6SAFjy1JOlV1y/bwqPbtnPecZXcAhUHNFnUknc1mnkyFENzPEay0CjFcL/APyWQOWpyD8bfzrElorT+xHEMl50Pu3F25Suv9pas1xPD9nduJ91io8gdPlTNA5GZPUesG63j3A8D295bese85HJRv6nQDxIrd8V41ZwdkALAHdRBuev5lj8yayvsJcA7U85QeneP1+lKe1E3cUyknKqqB6iT8yfhQK36lXKx0E2iE6DcwON9tr7ElSqDoFn5tvS9j2xuT+1AceGh/Kk7vDgoOvxquuWTrGtNIlBhYCeenUWX3FBbxFvtrfvD3xz9fHx51nLopnguLyXcre6wynp4frxoeJtwxHTT4EijUx9NsnLlAtqt4tcWVrxE0ogXQ1BVpiCM7s66vda6vWnNJqeF4js+G3erkj4lbf51V2cGAoe4+QN7ogliOsdPGp2r3+ij9f7k0PiRm4CTClVyncZY/OaSF8zfkmMIsFiLEAMrZlOk6gg9COVNYC+XRrJ2IzJ4MOnmKeulOzjllEmNdoBjrVbw21+0zT3Vkk7aQaxnzKb8odVjXC7uWzdP60WfxrK3bsmrrFYmLDgbs8ehAJ+lUcU3h1tmY84riDradNeUW1h2YwoJ56ch49BVvhvZ8qQbgk/dGo8jGrH/iNOrCjPVVNzBLTZtpXO8gDkAIHLbfzNNcLwmYydqZ4rgphhzMefQ6aHY7adNIJfwOGyrSdWsMmnOUMNhyal22EIrqulceIR9n4ULFYUnVTHOqtnYan5UvTpCpHalQ095eWMcraDevb6g1QC5Oo/z/mrDD4wxDfGuthsuogxic2hnXsKKFh8GSdGKxzE9fA/rSmmahgkGRuKIjMBF6ihjI38HnHMsPtfeE8/z9D1quNuNCINXli8Dtod46dYnf8AU9aDjMPnGg74H8wEyPMcvUdKLSrFTlaK1aN+JYx7K4nJetN0uKD5NCn5E1b+1+Hy4pyPtZW/pUH8azHD2gEjrI9K3HHcD2+NtKTAdBmI3hS5b1gUtXIWtm/B7QlMcIlJheJXhbNtM0ZgwKzmUiZgrtNHXjPadzFAuNg8AXU8Z3YeBqbcbd3yWrgw9oaKFlQPFiupY9Sa0PHsGlyxmbIXVNLhJA1GrE7kcxM0s9QKRcb/ALwtpllw7YbE2ySGGZWVhsyMYn4E6Ut7VJGJYj7QVvlB+a04iF8GTubLkqf+MAsB4c/Slvasd9D1Uj4GfxolNruL76ieIi/srjQl6CdG7vr9mfmPWtDxnh2c9okZgII6jl6jWsMjan41qOFe0IIC3TBH2uR8+hr2IQ5s6+s6mm0pcQ5cwZGXcc6jeAyiNo0rUY/hSXRmBAaN9wR4/mKzXEMIbRCkSW2M6acvCvU6gewH7RoMCDfeUlxNZr03pmaebh7ASdKVez0FUUcGT6tJhIJsa9t1FmqVs0UxbnacTXV4Vr2uXmspjtg/6U+E/wB80OziBlyuJXlG48qlw7vWXXpPzH+K8wFgGWb3V1Pj0FKmwzX6xlI/h7KsDGYg8zp6SN6HiMQAOzTQTJPU9KgeItrAABEAdB4UoooQU3uYcCJcSbUDoKjw7C9o4HLc0PFmXPnVhwVwiu7eCjmSTrAB0J0G+g3IOgqgSVp6SebPVJO0t7eGVRAgDcAHT97nPn/WanjuJ285yw0wNNQY6k93f97yqjfiBcnNtMx+J5sfE/Km8NapFqeU3eUKdqg4YwrF2zN6D/PM+PhT9sUtbSKZtClahvKVMBRYSTD8qSxGEkQRVkq14RWUcqZyomcWlJb4eSYGniaew2BgGeVWKKBXjxBozV2bSLLh1TWVbigvdHWo4y4SYFJE9acSncaxGpUsbCOC7GoOo1BpqxemGGh+hHT5R5jpVQDTfD8R7wOx1HmNPoT8BXqlPhuIMVOKxjRtiWgQCSQOQkDQeEzFa7jmP7LF2X5Kmo8CXB+VZvhlnNdtj7zrP8wJ+Qqw9qMVmxDDoFX5Zj9aQqcTgHoewjIW2kDxbhJtnOvetNqrDURyB6Gj3cFiu6ACVa2qDLquWNjOgOu/wovDWewgILM7gstoHTL99x48lGpqHE+M3zbyMsFgGLAH3W1CjTu6aHyoeZiQBYzdolxW+EtrZRpyhmcjYuQQRPMAaV3tO2tsf8SfpVeiSQOpA+JA/Gm/ad5vAdE+pb/FFUWYes4wlJsR8KLNQbfXSpKaaM5ltCJiGGzEeRIo2EXO8sS0bSSaUr23iCBA56VkrcG0LTAvcxnHYiTA2HzpQivSNPGvWXpWlAUWEIdTFL4qKNpRL4odtKZB4ZOqrxaTq6pFa6s3nsojXAW75XqPp/gmnDYy2cu03CD6SB8gDVPg7+R1boZ9OfymtHibMyAJmLgHWNGHqINL1tG8+09Ti68K0JfMYMBUgk85nkKEuEVlYoSGUSVaDIG8EdKYvcUBt5SIJBmORnQeUDXzpbANBLclRyfLKR9SKGM1rmM7azONrTGH2jl+cT9B8KGVo2GXcDXn8KqnaR5JLUtV3Yt6VW4Re/VxapDEnW0q4MWW8IqUVRUZqIakZSBjGaumhoaYFrTTehnSHBEGTQ8W8LUFxctlYQaBxW6Nh5UVFJYAxeqwykiJJqDPOg3bJmmlEUC/cp9CS2knVQAusTfpRsJaJI89ahZw7O2VQWJ2ABJPoN61GC9m7gAnKmVQTmYCCR3pG4iY16eNErVRTXWJU0zteM+y+GBvFz7ttSfU90fLMfSg4fLdvPdue4DmI65mhF/XIU5hiiW2tLeQl5zFFJIERoZgnkPFqVWxYKlEvOcxBPcyjuzqSRooBJ9Kk6kkylzMPdxIXHMXnRgq6gKoiJPhFeca42DlNpxzBOsiDpziD5UDilpGBJuntEWGBQ6gaAltAeQkdRQ7fAzM5g69bcEnw1MD4muBF0ZvKdBEkuGBv2mAjMoukDkRJMfxD51WcYfNfc9Dl+AA+s1cYe/DXLjLlyKFVTuANYjxga+dZ13JJJ3Op8yZNFpXvfoJxt4G4aEl6BTJ1qJwWlNhhaxnSrHUQL3qkh0FDFgzFFWyRyopCgaTKZr7ThqaJXiWjrXorB12hhcbxa+K9tJpXXxXlq5y+FFtwxNzxT3LXVOK8rE5pEQK0XDnN2zCn9rb1Xrpt8RK1nop/hWNNq4G5bMOoO/5+ldrLmXTeCU2l9hDavglkHaAa6kT46VXcVYojW8gtjmNy3SW5inOMYLIe1Q9y4OW0nX4HelLt7Ph3VtSgDKecZlBXy1+VJ0xxBhtf9ow3hMz+Wrr2bw0szESoUKR1k5o/lRqqbVoswABJJgADc+AracL4abSqh94w7bRLRlHpAH89PYqoES3MxGghZr9JRXMJ2d4ry0I8iKeK86JxUg3xG2RR6S2X+mKLbtyINT6lS4BPSVqFPQgReuCVzrlMGjWooZNo0ovBNhTuGgjlyqIxzL7w9ad7GedV2Ktspg6iuIwfQwlgu8Txt6TINRsgnU0VsON/wDFDe5FOrqMoiFSysWJk7j09w/2eNwB7hKWzsQJZ/3Z0A/5H0BpjgfCQQL11SU1yJzuEAmYO40MD7R8AZsDi3u3Az6Ae6oIhTpyBkmJEn0gaVipWycKepiwQ1Ddtpz8QXDgph7OUbF2U5m9N2/iMf8AGpjDi7Ft+/chrmaQMskZtiB70jySftUyHPZkiCZAgjYGdvgT6Uti8EUe0YglgrAdHDA+ZgH59KRDgn89YxlsLCR4fwwESD7xJWSMxUSIGmmh6bz90UTiOE7MEoYeIJjnGbQ7gyJ8wDuBEb7qgGY6rMFWGU6k+h7xEzp6RQcVjN5DGUVmaADAABKyDoTB068xWhmZr8pgyPFHVrZYRqUUayYEmesb/wAx6CqRSVMgkHqDB+IqxxZaIykLII1BEQY18B9BUOHYTPcHQd4+mw9THzogOUfiMUxw3j9+4FtIL4zseUCRzOumwgT186q7/CpBa0c69PtD05/WicQxPaXCeQ7o8hufU/hQrV0ocymD9fAjmKyoKjT/AJO5NLyvy0RWIq8bBLiQWSFugd5eTeP+fjVM6ENBEEaEHcUdWDQeYrAvUC9MXBIikwsb0emA0yahWHtvpNQLjegvcodGFOYfEX0tPLr0CdaObOk1AiOVFBHKLFGJuYdDIrqVF8iuoRSbzTooiCo5aKiV0wYEv/Z/iAK9hc1RtFnkTy8NdR41X8awzWX7IGc0bESQToD0MgfCq+5dy+dAu4pmfOxzHSSecQB8hFZp0OPPy7zNSpYZRNZwnh62oA7zsNSNdDyXnlPQavv3U1Nni76rbzMQACUJBEx0WNC8SumxJ6VUY7i62l077uJiTqG1zMRBCnkgiRBbkoocVjnumXMxoBAAUdABoBSooNWbM202aq0xlWWuHc3GZzpJ25AbADwAAFWCVW8KaU8jVqtLV9GtK2F1QGBxVvMPGlLWIjQ71ZkVX43CzrzrNNgeEwtVSOJYwmLHWh4rEA1UsXXxqLX2NMrhxe94q+KNspENfvxU+D4PtbksJtpDPy0nb6k+ANIXNBWnwuFNvDrbAgtD3CSBuNB5e6PQjnRqjCmmm5iYBqvY7Ru8bl25mgZVzBVmI7pXpE7fCOVDs4ohhnBkM5GpIIPIeIGkAbeVGw1wAr3SzagiY3mdOes1BzoIDFlbOYEkRK68hvMz69Ju5yxvSTxGJUMpQd0BiY3Oh6Tzyn+HXQ0rjMWFA7RgAUzLlHfDnQSpXcD1G00tjuIBGIWGuAt34Iyg6Rvqd/iepmiukkySSTzpmlSE4wNpY4r2gB9xAJXIxbUsPEbSd5qufidz7x6aaRGwrzJ0qPZajpNNKEXlAtTaRbH3T9pj561acN47CMhEM2mafTblz9TURYEaUtcwwO9YYo4sRCrTZOd5YZaIBQMHdzCDuN/zpyzh2YhVBY9Bqf8AA8TpSrXBsY5cWvPcFac3F7Oc892PnvyirDiWGGIQ3FWLtvS4vWOY67H4EcqbwHDxh/2l5wGghVGp10J094xppoJ3NK3sUtu8LqNmVpLjmATJ/MeVBD3bh+fiLuubaUCrUL1uQKteL4MW7hj3XGZfxHofkRVfct6aU0jXsRBggm0rhb+Rrmtb+c0wUg686hcSDTWcwn0haKl9IpVnNN31pJqMmsXq3EjNeV6BXUWKRhKi+KjQUm94mozWlp8zF2rHZYUtNeVEGpiiQMtL65gH5gLbbwKrlHoVWfQ0ErUhiCjBt1dFzDr9k+RzKTPWjvaEZl1U6TzB+63Q/XlSvhhCLm8Jwi53iOv4Ve26zNi5lcHxrTWTpU7GLZr9Zb/pz3Qr0hCaDcWjFaGy0kJUIvEb1qaTu26tCKVxFumkeK1KYiWEw2e4q7yw9eceWlaS5dR3PaEie6REqMp8PGedVXs/a/bg9Ax+UfjVyvAmOvaIefMc55TWa7jNYnlAU1AJvFrl0LqGMajRvgT0158/nSvFMR2egZWcz31J90kHWTqZG/WeYk2OI4U1sAtkIO3e8J0kDlWXuuWck/rw+Fao2addNiDPFpjDYFn7q0Bm+Va32XwwCzua1iKv0kzQtJM7ZYpZ9lljUmaD/wCghG1MjkK11xOlVuKw5qWmLqMdTHnoIo0EoMQkDSkbiVb3sOZpDGplXSnqTconUHOKW0GZSTEETHSddPKtW/FxbXLYUKDuxGp8YOpPi3wrFXLkbetaLDXM6Buca+fOiYlNATBUbOTIXHLGWJJO5O9QK0WK8Ipe8ayxjEjtMKD9qyY/h0/8SP5aqBrV1w0ZhdT7yfPUfiKokajUjuPmsm1VytDmwDvypfEWoNFF2vHcUUEgzwa2xiFy1S74XnTruKC9ymFYwTMTFFwum9eUXPXtHzNF7CUiiiAVpbfsNcP/AFE/q/Kk+M+zb4dVYkMCYkA6HcAz1/CjLiKTHKDrEjSYC5EqAKIK62kz4R8yBTtnDZrRPRm5dEzR/TRGYCcAvOdJsKfuOyHyYB1+Yeh4TFNbMrz0IOoI6EcxTPDhmt3rf/AXB52zP9rNSKihixup+XmjyIlleRWXOm32l3KE7a81PI+h8bvhb5rYPTT4Vl7F8owI+exHMEcwav8AhF0ZoX3WEgc1I3U+X0ikcWhyeUoYGoFqecu0tzQb1uKcSyfMVO9h5FRA9jPo7XEpyKVv1oBh1C7VXX7Amj06oJg3Q2gvZ21+1P7jfVa7DWxA0Gw5eFOcFAW+viGHyn8KAlvKSOhK/AkVpmuT6d4BFs1oPFWMywN/CqG5bgxWmK6GN4NZ2/ZYEzuOVMYZtxOVxYAwNs67VsvZ9wFgVj0ux51qPZZwQRzrGNH6d57DMM9po7mICLmPp41l+LcQYzLQOg/E86usdZZoAFJN7NEyXI15Dcep8NKm4f6acTGN1s7aKJUcLDudBPOrrGcEDW9N4o/DOFdmdNAOpkk9asnMCu1sRx3SEo0OCzzDnhgbTYjQ6a0XDKUuBeTQvrsN6a4vxC2DmTcH/wCaV4ge6CPOn1ZnAzc4m6LTvl3EtW4Zc5Ifiv50B+H3Bvbb+Un6UezjHygh21AO5P1qbcSuffPwX8qWuwNtJ0h/xA8MBF3Y+6ZkEc161S5K0mCxjsWzEEKAdo1JPTwBrNFufWj0ibn0izi7cUGyUFzRmNQNNqYFqQ5RS41ALGnHig9mKYVhF3otygK6jZK6tZ4P6JlPh8UykFSQQZEGvoHD+KJjMOyP70Q46Hk49da+cirDhfEGsuHXluOo5ij4mh9RbjcbRClUynXaWGDwBUurDvC5aT4uT9BNWHC8ETZj7xc/Gy61Y4i2LuS6modkZv8A+YuEE+MwpomDs92Ocx8RbA/vpB8QWGu/zvHVpAGZnBnssQhOxOv7ryp+RpK9bKMVO6kqfMGDTXFk1Q9UPyuXFP0qHE2zMtzftFDH97VX/qUn1p9Dchuo9vhirDcdIKzYkMT7qiT5n3V8yfkCeVWXCLrJcUfeiNSNSO7quomfg1AS4uUaDJbgkH/q3GH9oj+VTzegqSQbhJktoeZIgsfIaepHjXG4wQZpOAgifQLNtjGXI86yLqz8HQ/WmEsXY/2m9Ozb+1lqn4fcQoM2EZ+rKTMnWCBsRt6U/gxaZwFw+IWSASHcATzMHavm6gKki3t/tPpkOYAgxs2AQO0At6wA4cFusBbpJoV7DoPcTtORyKzwfEdoCPhRnxLZbjgFnnUCdu0dIOUg5VVVEbSxJ3qdi6e0tMQVZiikSZh+1BGusd1WE7UG5Gs3r1lRiXcZWWyVykHvKiGAZIG7fOveK2gLgYe64Dg/AH8D615jr9lgZGMun/kYX5RTHCrvaWcqrkuWSGthjMr0J9WH8tMXsoYj58/EEfFcRS0JIAEk8hqareO8Oe0VcjQ8gZjrMc61L44C0jKFD3D3tNREzpudRGvWqrGJmBkmTz3NepVSrXtNshcTJXGmrHgmKZHAFKYm2FbmR1iPrVlwa2CwyEAj9aiqVZl+nFqFNmq7zX2MRzoweqwgr0o63DFfPMnMS2umjRlnqBIPvbc6HmoeJWViuBYVtBKXjly2xi2gJA5DQdJ6VT3LhK6//Fan/wCjUqF9xecaE+tVPFcGi6IIHSqtCquiSZXp3GYRrD2GFlDGhUGR5fKvD+vw+lMYa4yIoBOgGm425dPSp42+WRVSMzETE+9plEwPM/u0G929Zg5lAvFe0y2bjfeOQf2/UsfSqZ6t+LDLltjZRP4CfHc+tVLDWmaW1+sVOusE68qGy0c0G4aYBmYF1qMVNjQzRRMGQNdXtdW4KIXuGzJt7gSU5kR76feU7xuPGkUqzcsLSMJW5aJU8iNvzX515iQt1O0gLc1JHJwNC4HIzuOdPK5G8jFeksPZrjAtk23Pcfn90nT4H8q0yPlcDoZ+HYH8DWCwlqTJGkN8ln6kVvgVIb7yqwHkNI85BqZjVVXzDnHsMSRYzJ8QWbFhuvaj+vN+Jpcd6z4o0/wuIPoGUfzVZ4mx/oh/wdT/ADKZ/uWqzhyy+T74Kep93+sLTlNroT0J97+xgHHEB1Ai6rOn6HU/rpVnh7ZOVgJ+xZXTUjUseUKSWJOhY9Jg44aLds5oP3zykfZnmqnePeeFHulh5YRmm2oIYgK5iciAwLajcksRI+0xA5mfNUDDSdRCp1j/ALO8SKKR2hQKe8ygNKsdDBGoD/8AcrQpxedsaP4rMfhWZsW0tkA7OMrAd6EPdNzN90NEH7RUtoMooMEEqRqGg+YMfhU2vQWoxbsO4ljBNpkJ1msbH2ySe2QP9qJUE82EHMpPPkYqDcStiWF9A2oUwWCSO8+pJdyNJOwrLrMt5VDLy6j6UEYZevtKGTTeXmI4mje/i7r+CWyv+KrrHFks3RcQXGj7zDUHcQP1MVXdD07pqAw8q55Iub4sqj+75U0lBBodvTsBE67lFJE3eIVWUXk1tvqY5E9eknfx86AVrN+zvHGsGH1ssYYRsY3HpuOYrVXMOAouW2z2jqCDOX8x47jn1qbWotRbKduR7ecLhsSKqxHHYMXFiY9JquX2ZcybbDuCSTprvAPlr8OtXIfSRr+PSPOn7ydnbW1zPfueM8vIkR5J41la70xYfOsYemG85mMKt4P+0DELrPQdfGr9V2I1FLYziATSJJ5fnTHDH7gnpWazFhmtaFQWNryRu0K7ePSnr9oEVU4rBNrDH40KnlbebcESN7FkDUgUvgVW4S0zB/XpSOIwrczVZeuFVMEgyIjSqNOiGFlOsSqVsupGgmvauswoN1tgCE8Z0JHnsPCTzrOYD2i2W9JHNl94jpH471b3OIrf1UjKuy8+kkctNhy9aE+HdDY7dfnWZGISropit4kkk7nU0q1O3NqXI1oymZZYuy0C4tNOKBco6mCYRY1EiiGhvRhBGDmurw11bg4hg+KaZbneGkHnHukE8xlJ8qbu2IVlGsIiA9c90uD8BVCpq94Te7QIh/6bq/miyY9CT8acqrl4hI1Ns3CYxgrEJ17rgebXrdv6A1ocNiZZyP8AmQfO64HyWqXhySqeCWifW810/Jaf4cYttPK2rH+e65qdiOK9+vvKFHS05+/bvLA7yAjzVUbT0U1mEcggjcGR5jatKjZL1sHbOVP8rIfwrPXrWRmX7pI+Bij4Y7jyPbtBYgbH51mixWIzMpC6sFNhBG7LPatyCpJVR1Uk/aLGt2xZtqiLnuPG2mbPIDE6EZhIUbhA7aF5Ufs/la2GIDOk2oOxDS6Zjsqf7hYn7KxsSDxxmfO3eYEsmbZrrPGYL90uAAT9i2AN2pY3vkGw37fPgZW1sx5wWJhyUDfs179+9Gjkd0BBzQHuIo0J18vb1xXKXFBCuIMmSGTTUwJJXI3mTVc183VI0W2pzNlG7HRABzMaKvISepprAWmXtLDDvxmUaSHQSV8ymYeYAojpZd9vb5r+BadoVctQG2nz5+YRxB8wai4gA9D/AIrkAIHp86liF0oOxtPod1JEXyd8ryb68qleGXDv1e4qAdQis7fNrdHdIYHotTtqO0w4b3VDX2HgC1w/FLSj1ratz+aa9pPxq2W3Uz3F4Idpat7ZsRcB8g1q3/4NQsHxh8KytbOjguUPukFny6cu6BqOterfPaWy29uxcut+863b0/F0qv4oQLhX7ion8iKp+YNbVM/6b6i3c/8AJKZsnGuhv2m14HxvCXnBP7F5nIxGQt1U7ePLXlTvEEZGZmE5m7pB0adFHhpHwJr5iiEmBWv4JgibcszEe6JJIUMC1wjpFpW/nWkMTg0pHOG06HX+ZRwmJepuPWRt4c3Lq6yW738J9z4rr5EVq14dpWc9n3z4gtG8t4CdAPAACK2iVOxtQqwUdJSpmy3lYbDbRQL2DbpV1cEfrSshx/2p3S0dNi3M/u9B47+XMWHFSq1lEzWxC01u0V4zdW2ILCeg5edZa/cLa0cqXMmirhxX0VJBSFtzIFfENWPQdJWdkanYvtbbMp/XSnHQcqVu26aDBtDFNQbiaLCYoXUkb8x0Nc4qgwGL7NweWx8q0jQRIqfWp/TbTYyzh631V13ESca0G5TLrQLi11TCMIq1DejOKA5o6wJg81dXpNdRYKZtaseC/wC6viGH9JryuqjU8B8pBp+ITQYX3R/7dr/sXasLX+3d/cH0eurqjVd/27StTguJ/wC4P3739rVUcdH+pufvfgK6uo2G8Q8j7weI8J8+0Y4Ox7HFCf8App/3FH4n407idFQDYYIsPAsxDEdCRueddXVxvuHz/tE0n2x5d5XcBP7dPAOw8CLbEMPEEAz4CocHY9vaP/NP7hXV1Hqbt5f7QK7L5/4lgg1bz/8AI0bE+7XV1Tz4hPraH2/SRxP4UG8e/c//AF1/7dofQxXldRaPz9xJv9S3E9xP+7iP/ZA+VofTSq/iP+7c/ff+811dTFHl5D2EkVe57yfDPeP7rfQ1sMP/APan9y7/AHWR9NK6upLG+Ief+ZTwP2557H7v/D9DWuXeurqhY/7plJPtiVPte5FgQSJdQfEa6HqK+f4g611dVP8Apv2vUyNjfuDyhkFDu17XU9ziJgRUL1e11FG8xEW3rRcPP7FPI/WvK6vYrwDzjeB+4fKEuUreNdXUqkptFgaDc3rq6mV3i7bQTV1dXUWBn//Z"/>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
        <p:nvSpPr>
          <p:cNvPr id="5137" name="AutoShape 20" descr="data:image/jpg;base64,/9j/4AAQSkZJRgABAQAAAQABAAD/2wCEAAkGBhQSERQUEhQWFBQWGBcXFxcVGBUXGBgXFRcVFxcYFxcXHCYeGBokGRcVHy8gIycpLCwsFx8xNTAqNSYrLCkBCQoKDgwOGg8PGiwkHyQsLCwsLCwsLCksLCwsLCwsLCksLCwsLCwsLCwsLCwsLCwsLCwsLCwsLCwsLCwsLCwsLP/AABEIAMIBAwMBIgACEQEDEQH/xAAbAAACAwEBAQAAAAAAAAAAAAADBAIFBgABB//EAEIQAAIBAgQDBQUECAUEAwEAAAECEQADBBIhMQVBURMiYXGBBjKRobFCUsHRIzNicoKSsvBDorPC4RQkc/EVY4M0/8QAGgEAAwEBAQEAAAAAAAAAAAAAAgMEBQEABv/EADIRAAICAQIEBAYBBAIDAAAAAAECABEDEiEEIjFBUXHB8BMyM2GBsZEFodHhwtIjQnL/2gAMAwEAAhEDEQA/APk9pa1fsfwQMzX7n6u1rrtmAzE/wrr5kVmrCSYjWttxFBZw9nCqQrOJuFjAAnMxPm+nksVHxLkDQO/67w0F7xW/mxlxrrEW7Cd0M+yLyEfac7wNdR0Feri8Kmi2TdI0D3GKjffKu1Q9oQLbW7Ck5LagnqzPqzEdfzq3s+ytlcOXusw+1OqwpAgEQdfCNzU3xFVRd12AjdJimF9oFR1Iw9m3BHeXPIEidjrpVlxr2zRu7asW2QbNdGafJeX97VmuJYFEVLlly1t5EMIZGWJVo09ad9meGJcZrt5gLNrVs2zEax4gbn0HOhZMJHxCOk7uNpf8MuN2DXsS4sYaNLdpRbN3XQNHeynkoMt4DU5j2n9tnvnIg7Kyui20gCBoM+WATHIaDl1KvtV7TtiHnVVHuJ0HUx9o/LYeOZe7TuH4YfO4/Hh78Yt3rYQty8TuaC9yvGuUFmq+JqNWME9z3FJEqsxpLGAJ86f4pwxFt2ezBZ2lWKulwFhqQMuumnKIO5NLcH4iyMq9pkTMCZkrOoEgEaSddeQJ2ouJ48yNlskC2uYKoUhe9OpBJk67/Kp3OTXQjQFreVBauAk6b15ceSSeevLn5VCqIuWeD4Uzi4MpDqAyyCJgmRr1kfCpd+xkNyCeSNqQBz093Xx9Kc4fx4WrSqxLtO33RyEnw5V3tBibbFe7JZQy3FIGkkQRz2+dRa3OTSw2Mp0qFsHeda4iWHcnYlpiF3iVHLYflsTXQGZGGogzGpMsndHmWj0rOpcKmRv/AHoeorRcLv5yXiSdGUaZQRqZ5DYA+m8SOXHo5hDTJq2PWHWxAYu0aFSxE5Q0kloEE5TlAmRPIUuAqMDbtnQxmdoM77DRdAfKm+JXe0KWkfOSdQBAE7LGkiduWmp5hR7DOciqYSYUa7bsY3Myempikr0s+/1G1ZkcTfEjIZAEagEfwhhoPHc7mrPC8OXEYdlCgXUgiAO9OxJ8dQfEVG1wS3bVGxDOO0EqLagmNNy0CdRoOtXPDeHJYKYi1cNyzOS6IhkViILCeRg+njS3cVy/ieIExK2KLYsamtT7Y8FFq9nt6pckzyDD3gPAyD8apLSa+lWY3DrqEnbYwKYemBZFERKf4fwe7fJFpC0aE6BR5k6em9MLBRZgVcrXSgvWpPsVdI1uWwene+uWqjiXs1etyYDjqhn5HWkjicZNAwvhmUznSlS1Gu6aGlGMVQpsQCtGRO9BvNyorGJNBVedFOSIWuqeWuornKmg9kcF2mKQcl750n3NtP3itM+0GJ7TE3CD3VORfJNNP4sx9asfYEBExF8/YWB/CC5+i1m853J13J8TqfnUd6szHwAEYo2m14rgExGHt4pWKuEUNoSO6YJ013/Cs8OJ3WVbQZmgswiSxLgAzGp8vE0Xg3tS9mFOtuCCvPvakg9aNxnjGIT3LpNpxKsoUEjoSADIqcBlOki/D3UcFuSxuHK2bGHA/SvcLkfdzAKobppr6GvPanGratphrfuIAX6k7ifEnvHxI6Un7OjNeLsfcUmT1Og+WaqLi+OLux+8S3x2Hwo8aFsgU9t/yZ5uUExO7ekzQs1eE1EmtSRQltCxgAk9BVrhvZ5jGdonYDU/OAf4c1e8EthVLnmdz0HTXrzJXYa8qsP/AJ1RMazvEmf3oKg+pao8uV7pBK8WJaBeTwnstbkC5m5kySDAB2GUeFeW+D2gB3ATpuM3+9v6ahb4o5ByINQQdhv4KBr8a8uW7z75fgD82k1GWyXzN/eWLhX/ANVhDYA0yoPS2Pl2YNE4lwe3mA7NYyjUHISZ6iBMRvO+1KHCXhs5HkY+lccdeQnN3p3Ox+WhHgQRXADdq0NkocyxTE+zR1Nttvsv3SP4tvjlquxPD7qRnRgBMEgxvrBGm9ajBcStmJJQ7bbeQkAD91l8qt79sAWwD7qCYiJfvEasPD7VMHFZENMJM3DodxPm8Uzgr5RpHSD4g/38qc4tbHaGAB5COZ18/wC9d6WS3WkCHW/GQsNDVN1hcBbnDYm37mZRckkkE90EnwYwfMcqBw9Uw2JuG9mBQkKqic0zqeURB9R0o/sFfDZ8PcEpcVoHio1jxK/0imbt21ePY4o9let/oxeHutlMDtB5SZ8eVYjAq7K1kf3r3Yl6tYEtvaPiVk4cKD37iB1IVWlSfdJOqTHLpVH7KkNcuWyJS5acMPISD6H61aP7CgD9fn0kBVjy1JOm1V1y/bwtt7ds9pecZXcAhUX7qTqSTuaHHo0FENmeI3loFGK4X/8AZYA5ansx+Nv51iS0Vp/YjiGS66H3bi7cpTX5qWrNcTsdnduJ91mUeQOnyiqcB0MyfkfmLdbj3A8D295besbuRyURMeJ0A8SK3nFeNWcHZACwBoiLuev5lj8yaynsJcA7U85QeneP1+lKe1BN3FMpJyqqgeokx6k/Cp83/ky6W6CGiE7DqYHG+219iSpVByAE/Nt6Xse2Nyf0oDjw0P5Upd4cFB1+NVtyyeRmq0TAwoCefHkWX3FBbxFvtrXvD3xz9fHx5is5dGlM8FxeS7lb3XBU9Ndv78aHibcMw6afAxTsY+G2jt2iW3W4tcWVrxE0ooGhoarVEUZ3Z11e611eqcsTU8LxHZ8Nu9XLD+Yrb/OquzgwFD3HyBvdEEsR1jp41O1e/wCyj+/1k0PiRm4CTClVynfugR9ZqIXqb7kyhFgsRh4AZWzKdJ1BB6EcqawF8ujWTsRmTwYdPMU9dKdmemUSY12gGOtVvDbf6TNPdWSTtpBoNepTfaPVY1wu7ls3j/eik/jWVu3JNXWKxMWHHNnA9CAT9Ko4qvh1rUxkvEHepwNeUW1h2YwoJ56ch49BVvhvZ8qQbgk/dGo8jGrH9kadWFOfKqdTFLjZukrneQByAEDltv5n8aa4XhMxk7UzxXBTDDmY5a9Dpodjtp00AJfwOGyrUeXMNG3eaHDcOTks9BCK6rpXHiEfZ+FCxWEJ1Uxz+FVbOw1PyqfHiGSWZMhx9Ze2McraDeuvKDVALk6/+/8AmrDD4wxDa+NdbhtO4gDidWxnXsKKFYwZJ0YrHSeo6H+9KaY0MEgyNx/evhTEYgSfIoYyN/B5xzLD7X3hPP8APrv1quNuDBEH51e2LwO2h3jp1if769aBjMNnGg74H8wEyPMcue46U3FmKnS0ly4b5ljHsricl603S4s+TQp+RNW/tfh8uKcj7WU/5VB+YNZjh7QCR1kegrccdwPb420pMB0GYjeFNwt6wKmzkLm1fY+kZjHKJSYXiV4WzbTNGYMCubMpEyAV2mjrxntO5iwXGweALqeMxLDwNTbjbu4S1c/6a0NFCyoEc2K6lj1NaHj2CS5YzNkLqgi4SQNRqxO5HMTNTPkCkWOv8xtTLLh2w2JtSQwzKysNmRjEj0J0pb2rSMSxH2grfKD81pxEL4Inc2XJU/swCwHhz9KX9qx30PVSPgZ/GmY2txfXcTxEW9lcaEvQTAbu+s92fmPWtDxjh2c9okZwII6jl6jWsMjan41qOF+0QIC3TBH2uR8+hr3EIdWtfzOpY6SlxDlyQZUruOf/ALqN8DKI2jStRxDhSXRmBAaN9wR4/mKzXEcI1shSJLbEEQY5eHyr2PIHoD+JUGBBvrKS4ms16b0zNPPw9gJOlKva6CtFHUzPy4mHSQTY17aFRLVK2aaekm71OJrq8I8K9rlwtJjtg/8Aanwn+uaHZxAy5XEryjceVS4d3rNxfP5r+YNeYCwDLN7i6nxnYVKaGq/GUpH8PZVgYzEHmZHpI3oeIxAA7NNBMk9T0qB4i2sAAEQB0HhSiilBTdmPAiXEm1A6Co8OwnaOBy3NDxZl286sOCuEW47eCjmSTJgA6E6DfQbkHQVoElce0zzT5d+kt7eGUCBAG4AOn73OfPb9s1PHcTt52ykPMDu6gx1J7u/73lVHc4gXJzbTMePU82PiflTmGtVC2PSbeaGOnHLDqxdszeg8/HmfHwp+2KWtrFM2hU2Q3NLGAooSRHzpLEYSRBFWSrXhFAjlTOZE1ipSJw8kwNPE09hsDAM8qsUUCvHiDTmzs+0mXh1TeVbigvdHWo4y4SYFIk9asTHY3kOTJRqOi7GoOo1BpqxemGGh8ORHT5R5jpVQDTfD8R7wOx1HmNPoT8BXsmPluAMnMAY0bYloEAkkAbCQNB4TMVruOY/scZZfkqajXZmcH5Vm+GWc122PvOs/zAn5CrD2oxWbEN4BV+WY/WoMnM4B8D6CUBa2EDxbhJtnOvetNqrDUR0PQ0e7gsV3QASrW1QZdVyxs06A67/CicNZ7CAgszuCy2QdMv33HjyUamo8T4zfNvIywWAZmUH3W1CjTu6aHypepiQNjDqJcWvhLa2UacoZnK7FyCCAeYAkV3tO2tsfsk/T8qr0SSB1IHxIH4037TvN4Dog+ZY/lTVFMB5zjCUmxFFqDb66VJTVRnNNQiYhhsxHkSKNhFzuCxLRtJJpSvbeIIEDnQlbBqNxgXZjONxEmBsPnShFekaeNesvSiUBRQjDuYpfFRRqJfFDRKpB5ZnZV5tpxrqkVrqG53SI1wFu+V6j+n/gmmzYy2cu03CCfASB8gDVRgr2R1boZ9OfymtHibMyAM0w4HXLow9RBqfNs3n6TmOLLwrQl8xjQKkEnSZnkKGuEV1YoSGUSVaDIG8EdKYvcVBt5SIJBmNIM6CPIa+dLYB4JbkqOT5ZSPqRShqqzKem8zja0xh9o5fnE/QfChlaNhlOoGvP4VrN0mPJW7UtV3Yt6VW4Re/VxaFQcSd6mrwYpbhFSiqKjNRDVDNIGMBq6aGhpgWtNN6Wdo8EVBk0PFvC1BcXLZWEGgcVvDYU1FJYAyfKw0kiJJqDPOg3bJmmlEUC/cq5CS20zsgAXeJvppRsLaJIjrULOHZ2CqCxOwAJJ8gNTWowXs3cAE5UyqCc7AQWHekbiJA16eNNzZRjXeRY01tcZ9lsKDeLnRbYJ9WlR8sx9KBhst28925+rBzEdczQq/P4CncMUS21tb6E3JzFASQIjQzBPIeLUqtmwVKJec5iCZTKO7OpYjRQCT6Vk7kkzS7mHu4kDHMXmQwVTICqIiT4RXnGuNg5TZcTqCe9Ig6c4g68qBxS0jAk3T2iCGBQ6gaAltAeWo6ih2+BmZzC4nW1BJ8NTA85NcCLszeU6CJJcMDftMBGZRcIGwImY/iA+NVnGHzX3PQx/KAPrNXGHxENcuMuXIoVVO4UaxB6wBPjWddySSdzqfMmTTcV3fgJxusDcNCS7ApneonBaVWGFUZ0ox3EC96pIdBQ/wDpzMUVLJHKmkLW0HHqvpOXU+VErxLR1r0UB36RwsdYtfr20mldfFeWrnL4U2uWRueae5K6pxXlBc5tERWi4a5u2YU/pbeq9dNviJWs9FP8KxhtXA3LZh1U7/n6V7MupdusUpqXuENq+CWQdoBrqRPjpVfxViiNbyC2OY3LdCW5inOMYHIe0tn9Hc5jaW1+B3+NKXb2fDuralAGUneMygr5az6VJjHMGHS/4lDfKZn8tXXs3hpZmIlQoBB5yc0fyo9VNq0WYAAknQAaknwHOtpwvhptKqH3jDNsRmaMuvhAH85q7isoRK7mQ4ELNfhKK5hOzvFeWhHkRNPFedE4rBviNgi/CWy/5ctFt25EGs/JksAnwmtw+PYgReuCVzrlMGjWopZNCVKLgjhTuDqOXKojHMvvD1FO9jOxquxVtlMHUVxGD7GMoL1ieMvSZBqNkE6mivhxv/xQ3eKtXcaRIMlKxYmTdqe4f7PG4oe4Sls7ECWf92dANPeOnQGmOB8JBAvXlJTXInNyATOu40MD7RHQGrA4t7twNc7qj3VUiFOnIGSYBEn0gaUGTNo5U/JkwQ5TbdJz8RXDqUw1nKNi7Kczem7fxGP2amMOLsW379yGctKiJIzQQQPezDySftUyHPZEiCZAgjYGdvgTPhS2LwRR7RiCzBWVejh1PmYB+fSoAwJ+/jKNNChIcP4YCJB94krJGYqJGmmmh6bz90UXiOE7MEoYuRBMcyM2h3BkT5gHcCI33VAMx1WYKsMp1J9D3iJnSfCKDisbvIYkorM0AGAFBKyDoSAdOvMaUY1M19oJkeKOrWyygalANZMCTrzjf+Y9BVIpKmQSD1Gh+IqxxZaIylVkEaggCDGvgPoKhw7CZ7gHId4+Q2HqY+dGDpG8eg5bj9+4BZQXxnY8tJHM66bCBPXzqrv8KkFrJzr0+0PCOf1onEMT2lwnkO6PIbn1P4UK1dKHMpg/XwI5iuKCo2/1O6NrlfloisRV42CXEgskLdA7ycm8f+fjVK6FWgiCJBB3Bp6sGi9RWCuVAvTFwSIpQCNxT8YDQTkKmGtvpNQLDegvcodOGOA/EXtU8uvQJ1o5s6TUCI5U0EdpMUYmzDoZFdSovEV1JKQ9U6KIgqOWiolEYsCX/s/xAFTh7uqNos8ieXhrqPGq/jWGay/ZAyWjaJKkiAehkD4VX3LuXzoF7FMzZmOY6STziAPkAKHHg59fb1g5MlDSJrOEcPW1AENcbcjXQ8ljXKY2Gr791NTZ4vEKtvMxAAJQkEExGyxoXiV02JPSqjHcXW0unfdxMSRIbWXIghTyQRIgtyUUOKxz3SC5mNANAFHRVGgFSjA2ZtTdIZyrjGlZa4e4bjM50zHYbAbADwAAFWCVW8KaU8jVqtTZ9mqa3C7oDA4q3mHjSlrExod6syKr8bhZ150ONgeUxuVSOZYwmLHWh4rEA1UsXXxqLX2NUrw4uwZK3FGtJENiL8VPg+D7W5LCbaQX5aTt9SfAGkH0FafC4U28OtsCC0PcJIGhEgeXuj0I507Iwxpt1MjAOV6PSN3jcu3A0DKuYKsxEqV00idvhHKh2cUQwzgyGcjUkEHkOUgaQBt5GjYa4AV7pZtQQNN5nTnrNQc6CAxZWznKJIiV15DeZnlvppm3fLK5PEYlQylB3QGJjc909J55T/DroaVxmLCgdowAKZlyjvhzoJUruB6jaaWx3EAjELDXAW7+oyg6RE6mJ+J6maK6SSSSSTzNUYsInCDUssV7QA/q0AlcjM2pYc5UaSTrNVj8TufePTTSAOldk6VHstR0mq1CL2iWRp42PunXMx89as+G8dhWQiHbTOD6bcufqaiLAjSlrmGB3+NAxTIKIjVxsne5Y5KmBQMHdzCDuN/zpyzh2YhVBZug1P8AwPE6VK1g0ZZYIue4K05uL2c557sf88oqw4lhhiENxRF63pcXrE6j4H4EcqbwHDxh/wBJecBoIVRqddzp7xjTTQTuaVvYpLd4XbbZlaS45gEyfzE9KTrtuX39pO66ukoFWoXrcgVa8XwYt3DHuuMyx47geR+RFV9y3pp4VUjXREWCCalcLfyNc1rfzpgpB151C4kGqtZjPhCoqX0IpVnNN31pJqcm8ny7SE11egV1MksYSovio0FJveJqM0a4+5kzZj0WFzTvXlRBqdMiZaX1zQ/MBbbeDIuUehVZ9DQStSXEFGDbq6LmHWND5HMpM9aO9oRmXVTpPMHow5H68ql+Xy97RjCzcJwi53iOv4Ve26zNi5lcHxrTWjpWdxi01+M2/wCnPaFfCFNAuLRitDZaiE1CLiN61NJ3bdWhFK4i3VSPJMmMRLCYbPcRd5YfnHlpWkuXUdz2hInukRKjKeUeM1Vez9v9OD0DH5R+NXK8CY/4iHnrI3JPKaHO41UT2icagE3Frl4LqGMajRvDQt0g8+fzpXimI7PQMrXDPfXN7hIOsnUyN+s8xJscRwprYBbIRy73hOkgcqy91yzkn+45fCiwU066dwZ4tMYbAs/dXWgM3yrW+y+GAWdzRcRlOJNUbiTW2mKWfZZcupM0H/4EI2pkcq111OlVuKw5rLTi8jHcy58CKNhKDEJA0pG4lW97DmaQxqZV03q7E3aR5B3iltBmUklYIkj7s66eVat+Li2uXDqFB3YjU+MHUnxb4VinuRtr1rRYa5nQNzjXzo+JTYExOGnJkLrliSxJJ3J3qBFFivCKRcrqMYkdphQftWTH8On+0j+Wqga1dcNGYXU+8nz1H4iqJGp2I7Ee95m5V0tDmwDvypfEWooou147imgkGeDV0MQu2qXfC86de4KC9yqFYxTNcUXC6b15Rc1e0/UZPQlIoogFaW37DXD/AIif5vypPjPs2+HVWJDAmJUHQ7gGeuvwpy8RiY6Qd5EcTAWRKgCiCuRJnwj5kD8ads4bNaJ6M3LpbzR/l+dMZgJwC5zrNhG+47IfJwHX5i5Q8JimtmV56EHUEdCOYpnhozW79v8AYFwedoz/AEs9IKKWKNqfdwjtREs7yKy57eg+0u5QnbXmp5H0Pjd8LfNbU8xofSsvYvlGBHwOxB3BHMGr/hF0Z4X3WEgHcEbqfL6Qah4tDo8pocDkC5POXaW5oN63FOJZ6aip38PIrED0Z9HViU5FLXq0Aw6hdqrb9gTT8eUExboagvZ21+lP7jfVK7DWhA0Gw5eFOcFhb6+IYfKfwoCW8pIPIlfgSKJmsn8esQi01QeKsZlgb+FUNy3BitMV0Mbwazt+ywJncVRwzdROZxQBgbZ12rZez7gLA0rHpdjzrUeyrggg70HGi8dz3DNz1NHcxARcx9PGsvxbiDGZaB0H4nnV1jbLNAApJvZomS5GvIbifE+GlZvD/DTmYyvNrfZRKjhYdzoJq6xnBA1vTePnR+GcK7M6aKOpkknmasnMA13NxHPaRmHByU8w54YG02I0IjWi4ZSlwKNmhfXYb01xfiFsHMh1BpXiDSoI86vVmcDV3kboqXp6iWrcMuckPxX86A/D7g3tt/KT9KPZxr5QQ7agHcn61NuJXfvn1Cn8Kmtga2nSH+0DwwEXdj7pmQRzXrVLk0rSYLGOxbMQQoB2jUk9PAGs1PPrT8RNn8SZ1tuaDZKC5ozGoGq1MS2IdopcagFjTjkUHsxNUKwk74W7QFdRstdRa4v4JlPh8UykFSQQZBB5ivoHD+KJjMOyP70Q46Hk49da+cirDhfEGsuHXluOo5g0/icHxFsdR0kGLJpO/SWGDwBUurDvC5ZT1Lk/RZqw4VgibMfeLn42XWrHEWxdyXU1Dshb/wDNbhBPjMKaJg7PdjnJHxFoD+uoH4gsDfX36y1MQBmZwZ7LEIW90nX925Kn5Gkr1oozKd1JU+amD9Ka4smqHqp18rlxT9KhxNizLc37RQx/e1V/8yk+tXobIPiK/j2ZKwqx4QVmzIYnRVEk+J91R4k/IE8qseD3WS4o+9Eakakd093USCPRqClxcg0HZ24JB/xbrDn+yI/lU83oCEkG4xMk6HmWEEnyEj1YeNcbnBBhLyEET6DZtMYy5HnWRdWfg6H60wli7H6lvTs2/pZap+H3EKDNhGfqylpk6wQNiNvSn8GLTOAuHxCSQCQ7gCTEmDtXzeQFSRX6/wC0+mQ6gCDGjYEDtALesAOHBbrlC3SSPlQ72HQe4nacj2YZ4PiDcBHqKM+JbLccAs86gZtu0uJBykHKqooy7SxJ3qdi6e0tMQVZigIkzFztQR3tY7iuJ2pNkbw9/GVGJdxlZLJXKQe8ttDAIJA3b517xW0FuBh7twBgfgD/ALT615jb9lgZGMun9owvyimOFXe0shVUpcskNbDEGV2gn1Zf5aoul1V79/aKI5rEUtLmIAEk8hqareO8Oe2VcjQ8gZiOsc61L44C0jKFFy572gkRM6bnURr1qqxiZgZJk89zXsWUhrqGyFxMk7TVjwTFMjgD+/Ok8TbCtzI6xH1q04NbBYZCAR/eorSzFfhybBjZsvWa6xiOdGFyqwgruRTC3DFfPMncTbXbZowz1AkGc23Oh5jQ8SsrFcCxrUBKXjly2xi2gYj7uw8+lU9y4SuvyrU/9GpAX3E55dCfWqniuDRdLYgdK1cGVdkmZnx2LEaw9hhZtmNCoMjy+XrXh/v1/wDVMYa4yIoBOgGm40HLp6UTG3yyKqAZmImJ97TKJIG25/d+KbtvzAOpQLinaZbNxvvHKP6fqXPpVM9W/Fhly2xson8BPj7x9aqWGtU4ul+MlO5uCdeVDZaO1BuGqAYNQLrUYqbGhmmiAZA11e17RxUr73DZk29wJKcyI99J95TvG48aRQ1ZuWFpGErctEg8iNR+a/OvMSFup2kBLmpIGgcAwWUcjO451crkdZjFfCWHs1xgWybbmEfY/dJ0+B/KtMjlXA6GfgcOfwNYLCWpMkaQ/wAVWfqRW+BUh/vKrAeQ0jzkGszjVVX1Dv1l3DElaMyfEFmxYbr2o/z5vxNLjvWfFGn+G4IPwZV/nqzxNj/sh+w6n+ZTP9S1WcOWXyffBT1Pu/5wtWY2tD9if8/oxDjmA8QIuqzp6+XU/wB9Ks8PbJysBP2LKaakaljyhSSxJ0LHoDBxw0W7ZzQfvkbSD7oPNVO8e88KPdLDzDozTbUEMQFcxORAYFtRuSWIkfaYgc2nzZAw2nUQqd4/7O8SKKR2hQKe8ygP3XOhgjUB/wDUrQ2+LztjV/itAfhWZsW0tkA+6/dYDvRbPdNzN90Nlg/aKltBkBDBBKnRg0HzBj8Kzc+BcjFvQeomxwTbaCd5rGx9skntkD/aiVBPNhlOZSYE8jFQbiVsEsL6B4IUwWCSO8+pJdyABJ2FZdZlvKoZeXUfMUkcKvif7TQ0bdZeYjiaN7+Luv4IhX66VXWOLJZui4guNH3yNQdxA/uYqunY9O6agMPKueSLm+LIo/q+VVJgQbHp+PQCR53KKSJusQqsBetmbb6mORPXpJ38fOglazfs7xxrBh5NhzDDeDG4HluOYrVXMOAouW27S0dQQZy/mPHcc+tZubC2FtJ6dj4/bzjeG4kZViOOwfaLEx6TVevsy5k22HcEknu66mAfLX4dauA+kjXpHOdo86fvJ2dtbXM9+54k8vIkR5JHOhXO+MUPfjKHQP5zMYVbwf8ASBmC6yeQ6+NX4XYjUUtjeIBNIknl+dMcLfuCelcysWGqqjUFGrku1oVy8elPX7QIqpxWCbWGPxpOPS3WG4YSN/FkDUxS+BVbhLzMH5/lSOIwrcz8arL7lVMEgyIgxWljwhhSneRZMuncjYTXmuswoN1thIQdZ0JHnsPCTzrOYD2i2W9JHNl94joR+O9W9ziK39UIyLsvPpLDlpsOXrSXwOho9PH34wRxCZdlMVvEsSTudTSrU7c2pcjWnKYLLF2WgXFppxQLlPUxTCLEVEiiGhvThFGDJrq8NdRwIhg+KaZbneGmvOPdKk8xlLeVN3bEKyjWEtoD17S6XB+AqhQ1e8JvdoEQ/wCG6v5osmPQk/GrMq6eYTFxtq5TGMFYhOujgebXrVv6A1ocNiZZyP2yCPG9cA+S1TcOSVTwSyT63nun5LT3DjFpp5W1J6+/ec1m8RzXfj+5fh2qc/ftXlgd5AR5qtttPRTWYRyCCNxqPMbVpUfJetg7Zyp/lZD+FZ6/ZyMy/dJHwMVRwxqx5H09IviB0PvxmixWIzMpVdWCmwgjdlntG5BUkqo6qSftFjW7Ys21RFNy48bSM2eQGJ0IzDMFG4QO3dLyo+AZWthiAzpNuDsQ03EznZbf6wsT9lY5kHw4wPnbvOCWTPs113jME+6zgAE/4dsAalqmN3oHbr6e/YpWq1HvB4mHJQN+jXv370aOR3QEH3Ae4iDQnXy9vXFcpcUEK4gyZIa3pqYEkrkbxJNVzXzdUgwltTmbKN2OigDnpIVeQk9TTWAtMvaWGEP7yjQkXEElfMpmHmAKY6UvXp+u/ofsKAncGXTkBrb37+8JcEHzBqNxYAPQ/wDFcgBA9PgRUsQulJ6Gp9D1UkRfL3yvJvryqV4ZcO/V3RAOoRWdvm1ujOkMD0WiW1HaYYN7qhr7DwBa4filpR60Ybv7239Jn8atLXif3PcXgh2lm3tmv3QfINatf7GoWD4w+FZWtnRwXKH3SC7xpy7oXUda9W+e0tlt7di5db951u3p+LpVfxQgXCo+wqJ/IiqfmDRomvkfcV6n/UymbRzrsb9JteB8bwl5wTNm5M5GIyFuqnaefLXlTvEEZGZmE5m7pB0M6KPDSPgTXzFEJMCtfwTBE25dmI90SSQoYFrhHSLSt/OtQcTwa4jrDbeB3/gzR4TiXydR+ZG3hzcurJkt3vDKfd08V18iK1a8O0rOez758QWjfMfAToB4AARW0Ss7jchVgo8JpIaW5WGw20UC9g2q6uCP+dtKyHH/AGp3SydOb8z+70Hjv5c1cOHytSiDm4hca20V4zdW2ILDN0HLzrLX7hbWjlS5k0VcOK+ixIMQrqZgZ+IbKfAeErBaNTsX2tsGU/30NOOg5Urdt1UGDCjJNwbE0WExQupI35joa56z+AxfZuDy2PlWlaCJFZ+bH8Ntuhmzw+b4q79REnGtBuUy60B1rqmMYRVqG9GcUBjT1iDBzXV6TXUyLmbWrHgv61fEMPTKa8rq0snyHymDj+YTQYX3R/47X+heqwtfq7v7g+lyurqxsvX+PSa+OC4of0g/fv8A9LVUceH/AHN3978BXV1O4b5h5H9xXEfKfP0jHB2PY4sTp2af6q/mfjTuK0VANAMEWHgzsQxHQkTJ511dXG+ofP8A4iEn0x5esreAn9Onh2jDwYW2II6EEAz4Co8HY9vaPPPb+bLXV1OydW/+f+0SvRfP/EsEGref+40bE+7XV1QH5hPrcH0/xI4nb0/GgXz37v8A4F/07I+hIrq6m4vf8iZ39S6ie4n9biP/AAj6WR9NKQ4l+tufvv8A1mvK6n4u3kP0Jj5O/mfWT4Z7x/db6Gthh/8A+X+G9/VYH00rq6o+N+Yef+Zp8D9Oeex+7/w/Q1rhvXV1YXHfWM0k+mJU+17kWBBIl1B8Rroeor5/iDrXV1af9N+l+TMbjfqDyhkFQuV1dVw6yEwNRvV1dTR1gRFq0PD2/RJ5H611dXuK+Uecr4H6h8pO5S1411dUqTTaLA0F969rqpWTt0gWrq6upsTP/9k="/>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0" name="9 Marcador de contenido"/>
          <p:cNvSpPr>
            <a:spLocks noGrp="1"/>
          </p:cNvSpPr>
          <p:nvPr>
            <p:ph idx="1"/>
          </p:nvPr>
        </p:nvSpPr>
        <p:spPr>
          <a:xfrm>
            <a:off x="1431925" y="912813"/>
            <a:ext cx="5256213" cy="6335712"/>
          </a:xfrm>
        </p:spPr>
        <p:txBody>
          <a:bodyPr/>
          <a:lstStyle/>
          <a:p>
            <a:pPr>
              <a:lnSpc>
                <a:spcPct val="85000"/>
              </a:lnSpc>
            </a:pPr>
            <a:r>
              <a:rPr lang="es-ES_tradnl" sz="3200" smtClean="0">
                <a:solidFill>
                  <a:schemeClr val="bg1"/>
                </a:solidFill>
              </a:rPr>
              <a:t>Dios intervino en su historia, manifestándole </a:t>
            </a:r>
          </a:p>
          <a:p>
            <a:pPr>
              <a:lnSpc>
                <a:spcPct val="85000"/>
              </a:lnSpc>
              <a:buFont typeface="Arial" charset="0"/>
              <a:buNone/>
            </a:pPr>
            <a:r>
              <a:rPr lang="es-ES_tradnl" sz="3200" smtClean="0">
                <a:solidFill>
                  <a:schemeClr val="bg1"/>
                </a:solidFill>
              </a:rPr>
              <a:t>		sus designios </a:t>
            </a:r>
          </a:p>
          <a:p>
            <a:pPr>
              <a:lnSpc>
                <a:spcPct val="85000"/>
              </a:lnSpc>
              <a:buFont typeface="Arial" charset="0"/>
              <a:buNone/>
            </a:pPr>
            <a:r>
              <a:rPr lang="es-ES_tradnl" sz="3200" smtClean="0">
                <a:solidFill>
                  <a:schemeClr val="bg1"/>
                </a:solidFill>
              </a:rPr>
              <a:t>		a través de los </a:t>
            </a:r>
          </a:p>
          <a:p>
            <a:pPr>
              <a:lnSpc>
                <a:spcPct val="85000"/>
              </a:lnSpc>
              <a:buFont typeface="Arial" charset="0"/>
              <a:buNone/>
            </a:pPr>
            <a:r>
              <a:rPr lang="es-ES_tradnl" sz="3200" smtClean="0">
                <a:solidFill>
                  <a:schemeClr val="bg1"/>
                </a:solidFill>
              </a:rPr>
              <a:t>		patriarcas y </a:t>
            </a:r>
          </a:p>
          <a:p>
            <a:pPr>
              <a:lnSpc>
                <a:spcPct val="85000"/>
              </a:lnSpc>
              <a:buFont typeface="Arial" charset="0"/>
              <a:buNone/>
            </a:pPr>
            <a:r>
              <a:rPr lang="es-ES_tradnl" sz="3200" smtClean="0">
                <a:solidFill>
                  <a:schemeClr val="bg1"/>
                </a:solidFill>
              </a:rPr>
              <a:t>		profetas, y </a:t>
            </a:r>
          </a:p>
          <a:p>
            <a:pPr>
              <a:lnSpc>
                <a:spcPct val="85000"/>
              </a:lnSpc>
              <a:buFont typeface="Arial" charset="0"/>
              <a:buNone/>
            </a:pPr>
            <a:r>
              <a:rPr lang="es-ES_tradnl" sz="3200" smtClean="0">
                <a:solidFill>
                  <a:schemeClr val="bg1"/>
                </a:solidFill>
              </a:rPr>
              <a:t>		santificándolo para sí. </a:t>
            </a:r>
          </a:p>
          <a:p>
            <a:pPr>
              <a:lnSpc>
                <a:spcPct val="85000"/>
              </a:lnSpc>
            </a:pPr>
            <a:endParaRPr lang="es-ES_tradnl" sz="3200" smtClean="0">
              <a:solidFill>
                <a:schemeClr val="bg1"/>
              </a:solidFill>
            </a:endParaRPr>
          </a:p>
          <a:p>
            <a:pPr>
              <a:lnSpc>
                <a:spcPct val="85000"/>
              </a:lnSpc>
            </a:pPr>
            <a:r>
              <a:rPr lang="es-ES_tradnl" sz="3200" smtClean="0">
                <a:solidFill>
                  <a:schemeClr val="bg1"/>
                </a:solidFill>
              </a:rPr>
              <a:t>Y todo esto, como </a:t>
            </a:r>
            <a:r>
              <a:rPr lang="es-ES_tradnl" sz="3200" b="1" smtClean="0">
                <a:solidFill>
                  <a:srgbClr val="FFFF00"/>
                </a:solidFill>
              </a:rPr>
              <a:t>preparación</a:t>
            </a:r>
            <a:r>
              <a:rPr lang="es-ES_tradnl" sz="3200" smtClean="0">
                <a:solidFill>
                  <a:schemeClr val="bg1"/>
                </a:solidFill>
              </a:rPr>
              <a:t> y figura de aquella nueva y perfecta Alianza que había de concluirse en Cristo y de aquella plena y definitiva revelación que debía ser efectuada por el mismo Verbo encarnado.</a:t>
            </a:r>
            <a:endParaRPr lang="es-ES" sz="3200" smtClean="0">
              <a:solidFill>
                <a:schemeClr val="bg1"/>
              </a:solidFill>
              <a:latin typeface="Times New Roman" pitchFamily="18" charset="0"/>
              <a:cs typeface="Times New Roman" pitchFamily="18" charset="0"/>
            </a:endParaRPr>
          </a:p>
        </p:txBody>
      </p:sp>
      <p:sp>
        <p:nvSpPr>
          <p:cNvPr id="6151"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6152"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49450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3"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85D457CD-B70A-4377-8168-189C3B094E90}" type="slidenum">
              <a:rPr lang="es-ES" smtClean="0"/>
              <a:pPr>
                <a:defRPr/>
              </a:pPr>
              <a:t>5</a:t>
            </a:fld>
            <a:endParaRPr lang="es-ES"/>
          </a:p>
        </p:txBody>
      </p:sp>
      <p:pic>
        <p:nvPicPr>
          <p:cNvPr id="6155" name="Picture 12" descr="Profeta Daniel y de los 3 Jóvenes Ananías, Azarías y Misae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82175" y="1055688"/>
            <a:ext cx="1874838" cy="277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6" name="Picture 14" descr="http://s52.radikal.ru/i136/0907/8a/c892c926a30b.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400800" y="4899025"/>
            <a:ext cx="5335588" cy="3586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7" name="Picture 16" descr="http://content.foto.mail.ru/inbox/kotov68/_blogs/i-1431.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329363" y="1055688"/>
            <a:ext cx="3167062"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9 Marcador de contenido"/>
          <p:cNvSpPr>
            <a:spLocks noGrp="1"/>
          </p:cNvSpPr>
          <p:nvPr>
            <p:ph idx="1"/>
          </p:nvPr>
        </p:nvSpPr>
        <p:spPr>
          <a:xfrm>
            <a:off x="5824538" y="912813"/>
            <a:ext cx="6049962" cy="6335712"/>
          </a:xfrm>
        </p:spPr>
        <p:txBody>
          <a:bodyPr/>
          <a:lstStyle/>
          <a:p>
            <a:pPr>
              <a:lnSpc>
                <a:spcPct val="85000"/>
              </a:lnSpc>
            </a:pPr>
            <a:r>
              <a:rPr lang="es-ES_tradnl" sz="3200" b="1" smtClean="0">
                <a:solidFill>
                  <a:schemeClr val="bg1"/>
                </a:solidFill>
              </a:rPr>
              <a:t>La Encarnación tiene su origen </a:t>
            </a:r>
            <a:r>
              <a:rPr lang="es-ES_tradnl" sz="3200" b="1" smtClean="0">
                <a:solidFill>
                  <a:srgbClr val="FFFF00"/>
                </a:solidFill>
              </a:rPr>
              <a:t>en el amor </a:t>
            </a:r>
            <a:r>
              <a:rPr lang="es-ES_tradnl" sz="3200" smtClean="0">
                <a:solidFill>
                  <a:schemeClr val="bg1"/>
                </a:solidFill>
              </a:rPr>
              <a:t>de Dios por los hombres: </a:t>
            </a:r>
          </a:p>
          <a:p>
            <a:pPr>
              <a:lnSpc>
                <a:spcPct val="85000"/>
              </a:lnSpc>
              <a:buFont typeface="Arial" charset="0"/>
              <a:buNone/>
            </a:pPr>
            <a:endParaRPr lang="es-ES_tradnl" sz="3200" smtClean="0">
              <a:solidFill>
                <a:schemeClr val="bg1"/>
              </a:solidFill>
            </a:endParaRPr>
          </a:p>
          <a:p>
            <a:pPr>
              <a:lnSpc>
                <a:spcPct val="85000"/>
              </a:lnSpc>
            </a:pPr>
            <a:r>
              <a:rPr lang="es-ES_tradnl" sz="3200" b="1" smtClean="0">
                <a:solidFill>
                  <a:srgbClr val="FFFF00"/>
                </a:solidFill>
              </a:rPr>
              <a:t>1 </a:t>
            </a:r>
            <a:r>
              <a:rPr lang="es-ES_tradnl" sz="3200" b="1" i="1" smtClean="0">
                <a:solidFill>
                  <a:srgbClr val="FFFF00"/>
                </a:solidFill>
              </a:rPr>
              <a:t>Jn</a:t>
            </a:r>
            <a:r>
              <a:rPr lang="es-ES_tradnl" sz="3200" b="1" smtClean="0">
                <a:solidFill>
                  <a:srgbClr val="FFFF00"/>
                </a:solidFill>
              </a:rPr>
              <a:t> 4, 9: </a:t>
            </a:r>
            <a:r>
              <a:rPr lang="es-ES_tradnl" sz="3200" smtClean="0">
                <a:solidFill>
                  <a:schemeClr val="bg1"/>
                </a:solidFill>
              </a:rPr>
              <a:t>«en esto se manifestó el </a:t>
            </a:r>
            <a:r>
              <a:rPr lang="es-ES_tradnl" sz="3200" b="1" smtClean="0">
                <a:solidFill>
                  <a:srgbClr val="FFFF00"/>
                </a:solidFill>
              </a:rPr>
              <a:t>amor </a:t>
            </a:r>
            <a:r>
              <a:rPr lang="es-ES_tradnl" sz="3200" smtClean="0">
                <a:solidFill>
                  <a:schemeClr val="bg1"/>
                </a:solidFill>
              </a:rPr>
              <a:t>que Dios nos tiene, en que Dios envió al mundo a su Hijo único para que vivamos por medio de El».</a:t>
            </a:r>
          </a:p>
          <a:p>
            <a:pPr>
              <a:lnSpc>
                <a:spcPct val="85000"/>
              </a:lnSpc>
              <a:buFont typeface="Arial" charset="0"/>
              <a:buNone/>
            </a:pPr>
            <a:endParaRPr lang="es-ES_tradnl" sz="3200" smtClean="0">
              <a:solidFill>
                <a:schemeClr val="bg1"/>
              </a:solidFill>
            </a:endParaRPr>
          </a:p>
          <a:p>
            <a:pPr>
              <a:lnSpc>
                <a:spcPct val="85000"/>
              </a:lnSpc>
            </a:pPr>
            <a:r>
              <a:rPr lang="es-ES_tradnl" sz="3200" smtClean="0">
                <a:solidFill>
                  <a:schemeClr val="bg1"/>
                </a:solidFill>
              </a:rPr>
              <a:t>La Encarnación es la demostración por excelencia del </a:t>
            </a:r>
            <a:r>
              <a:rPr lang="es-ES_tradnl" sz="3200" b="1" smtClean="0">
                <a:solidFill>
                  <a:srgbClr val="FFFF00"/>
                </a:solidFill>
              </a:rPr>
              <a:t>amor </a:t>
            </a:r>
            <a:r>
              <a:rPr lang="es-ES_tradnl" sz="3200" smtClean="0">
                <a:solidFill>
                  <a:schemeClr val="bg1"/>
                </a:solidFill>
              </a:rPr>
              <a:t>de Dios hacia los hombres: en ella es Dios mismo el que se entrega a los hombres haciéndose partícipe de la naturaleza humana.</a:t>
            </a:r>
            <a:endParaRPr lang="es-ES" sz="3200" smtClean="0">
              <a:solidFill>
                <a:schemeClr val="bg1"/>
              </a:solidFill>
              <a:latin typeface="Times New Roman" pitchFamily="18" charset="0"/>
              <a:cs typeface="Times New Roman" pitchFamily="18" charset="0"/>
            </a:endParaRPr>
          </a:p>
        </p:txBody>
      </p:sp>
      <p:sp>
        <p:nvSpPr>
          <p:cNvPr id="7175"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717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544830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7"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53100"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CB55EB3D-1C0D-4B5C-A401-1BF6C5E175F1}" type="slidenum">
              <a:rPr lang="es-ES" smtClean="0"/>
              <a:pPr>
                <a:defRPr/>
              </a:pPr>
              <a:t>6</a:t>
            </a:fld>
            <a:endParaRPr lang="es-ES"/>
          </a:p>
        </p:txBody>
      </p:sp>
      <p:pic>
        <p:nvPicPr>
          <p:cNvPr id="717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680075" y="271303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0" name="Picture 13" descr="http://viarosacruzortodoxa.bligoo.com.ar/media/users/10/509791/images/public/46424/1297202263435-La_20Anunciacion.png?v=1297202323285"/>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431925" y="984250"/>
            <a:ext cx="4173538" cy="388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1" name="Picture 19" descr="http://www.ikona-kiot.ru/wp-content/uploads/pr-blagoveshenie-1.jpg"/>
          <p:cNvPicPr>
            <a:picLocks noChangeAspect="1" noChangeArrowheads="1"/>
          </p:cNvPicPr>
          <p:nvPr/>
        </p:nvPicPr>
        <p:blipFill>
          <a:blip r:embed="rId5" cstate="email">
            <a:extLst>
              <a:ext uri="{28A0092B-C50C-407E-A947-70E740481C1C}">
                <a14:useLocalDpi xmlns:a14="http://schemas.microsoft.com/office/drawing/2010/main" val="0"/>
              </a:ext>
            </a:extLst>
          </a:blip>
          <a:srcRect l="16800" t="16925" r="18401" b="17255"/>
          <a:stretch>
            <a:fillRect/>
          </a:stretch>
        </p:blipFill>
        <p:spPr bwMode="auto">
          <a:xfrm>
            <a:off x="1431925" y="5592763"/>
            <a:ext cx="2166938"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2" name="Picture 16" descr="http://icon-paintings.com/icono2.jpg"/>
          <p:cNvPicPr>
            <a:picLocks noChangeAspect="1" noChangeArrowheads="1"/>
          </p:cNvPicPr>
          <p:nvPr/>
        </p:nvPicPr>
        <p:blipFill>
          <a:blip r:embed="rId6" cstate="email">
            <a:extLst>
              <a:ext uri="{28A0092B-C50C-407E-A947-70E740481C1C}">
                <a14:useLocalDpi xmlns:a14="http://schemas.microsoft.com/office/drawing/2010/main" val="0"/>
              </a:ext>
            </a:extLst>
          </a:blip>
          <a:srcRect l="10536" t="5643" r="7806" b="7852"/>
          <a:stretch>
            <a:fillRect/>
          </a:stretch>
        </p:blipFill>
        <p:spPr bwMode="auto">
          <a:xfrm>
            <a:off x="3808413" y="5592763"/>
            <a:ext cx="1844675" cy="2808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9 Marcador de contenido"/>
          <p:cNvSpPr>
            <a:spLocks noGrp="1"/>
          </p:cNvSpPr>
          <p:nvPr>
            <p:ph idx="1"/>
          </p:nvPr>
        </p:nvSpPr>
        <p:spPr>
          <a:xfrm>
            <a:off x="1431925" y="985838"/>
            <a:ext cx="6048375" cy="6335712"/>
          </a:xfrm>
        </p:spPr>
        <p:txBody>
          <a:bodyPr/>
          <a:lstStyle/>
          <a:p>
            <a:pPr>
              <a:lnSpc>
                <a:spcPct val="85000"/>
              </a:lnSpc>
            </a:pPr>
            <a:r>
              <a:rPr lang="es-ES_tradnl" sz="3200" smtClean="0">
                <a:solidFill>
                  <a:schemeClr val="bg1"/>
                </a:solidFill>
              </a:rPr>
              <a:t>Tras la caída de Adán y Eva en el paraíso, </a:t>
            </a:r>
            <a:r>
              <a:rPr lang="es-ES_tradnl" sz="3200" b="1" smtClean="0">
                <a:solidFill>
                  <a:srgbClr val="FFFF00"/>
                </a:solidFill>
              </a:rPr>
              <a:t>la Encarnación tiene una finalidad salvadora y redentora</a:t>
            </a:r>
            <a:r>
              <a:rPr lang="es-ES_tradnl" sz="3200" smtClean="0">
                <a:solidFill>
                  <a:schemeClr val="bg1"/>
                </a:solidFill>
              </a:rPr>
              <a:t>, como profesamos en </a:t>
            </a:r>
            <a:r>
              <a:rPr lang="es-ES_tradnl" sz="3200" b="1" smtClean="0">
                <a:solidFill>
                  <a:schemeClr val="bg1"/>
                </a:solidFill>
              </a:rPr>
              <a:t>el Credo</a:t>
            </a:r>
            <a:r>
              <a:rPr lang="es-ES_tradnl" sz="3200" smtClean="0">
                <a:solidFill>
                  <a:schemeClr val="bg1"/>
                </a:solidFill>
              </a:rPr>
              <a:t>: </a:t>
            </a:r>
            <a:r>
              <a:rPr lang="es-ES_tradnl" sz="3200" b="1" smtClean="0">
                <a:solidFill>
                  <a:schemeClr val="bg1"/>
                </a:solidFill>
              </a:rPr>
              <a:t>«por nosotros los hombres y por nuestra salvación, bajó del cielo y se encarnó por obra del Espíritu Santo de María Virgen, y se hizo hombre». </a:t>
            </a:r>
          </a:p>
          <a:p>
            <a:pPr>
              <a:lnSpc>
                <a:spcPct val="85000"/>
              </a:lnSpc>
            </a:pPr>
            <a:r>
              <a:rPr lang="es-ES_tradnl" sz="3200" smtClean="0">
                <a:solidFill>
                  <a:schemeClr val="bg1"/>
                </a:solidFill>
              </a:rPr>
              <a:t>Cristo afirmó de Sí mismo que «el Hijo del hombre ha venido a buscar y salvar lo que estaba perdido» (</a:t>
            </a:r>
            <a:r>
              <a:rPr lang="es-ES_tradnl" sz="3200" i="1" smtClean="0">
                <a:solidFill>
                  <a:schemeClr val="bg1"/>
                </a:solidFill>
              </a:rPr>
              <a:t>Lc</a:t>
            </a:r>
            <a:r>
              <a:rPr lang="es-ES_tradnl" sz="3200" smtClean="0">
                <a:solidFill>
                  <a:schemeClr val="bg1"/>
                </a:solidFill>
              </a:rPr>
              <a:t> 19, 19; cfr. </a:t>
            </a:r>
            <a:r>
              <a:rPr lang="es-ES_tradnl" sz="3200" i="1" smtClean="0">
                <a:solidFill>
                  <a:schemeClr val="bg1"/>
                </a:solidFill>
              </a:rPr>
              <a:t>Mt</a:t>
            </a:r>
            <a:r>
              <a:rPr lang="es-ES_tradnl" sz="3200" smtClean="0">
                <a:solidFill>
                  <a:schemeClr val="bg1"/>
                </a:solidFill>
              </a:rPr>
              <a:t> 18, 11) y que «Dios no ha enviado a su Hijo para condenar al mundo, sino para que el mundo se salve por Él» (</a:t>
            </a:r>
            <a:r>
              <a:rPr lang="es-ES_tradnl" sz="3200" i="1" smtClean="0">
                <a:solidFill>
                  <a:schemeClr val="bg1"/>
                </a:solidFill>
              </a:rPr>
              <a:t>Jn</a:t>
            </a:r>
            <a:r>
              <a:rPr lang="es-ES_tradnl" sz="3200" smtClean="0">
                <a:solidFill>
                  <a:schemeClr val="bg1"/>
                </a:solidFill>
              </a:rPr>
              <a:t> 3, 17).</a:t>
            </a:r>
            <a:endParaRPr lang="es-ES" sz="3200" smtClean="0">
              <a:solidFill>
                <a:schemeClr val="bg1"/>
              </a:solidFill>
              <a:latin typeface="Times New Roman" pitchFamily="18" charset="0"/>
              <a:cs typeface="Times New Roman" pitchFamily="18" charset="0"/>
            </a:endParaRPr>
          </a:p>
        </p:txBody>
      </p:sp>
      <p:sp>
        <p:nvSpPr>
          <p:cNvPr id="8199"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8200"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5160963"/>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1055688"/>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70C4F1DA-5722-4984-BCC1-524CD72A7D2B}" type="slidenum">
              <a:rPr lang="es-ES" smtClean="0"/>
              <a:pPr>
                <a:defRPr/>
              </a:pPr>
              <a:t>7</a:t>
            </a:fld>
            <a:endParaRPr lang="es-ES"/>
          </a:p>
        </p:txBody>
      </p:sp>
      <p:pic>
        <p:nvPicPr>
          <p:cNvPr id="8203" name="Picture 14" descr="http://icon-paintings.com/icono1.jpg"/>
          <p:cNvPicPr>
            <a:picLocks noChangeAspect="1" noChangeArrowheads="1"/>
          </p:cNvPicPr>
          <p:nvPr/>
        </p:nvPicPr>
        <p:blipFill>
          <a:blip r:embed="rId4" cstate="email">
            <a:extLst>
              <a:ext uri="{28A0092B-C50C-407E-A947-70E740481C1C}">
                <a14:useLocalDpi xmlns:a14="http://schemas.microsoft.com/office/drawing/2010/main" val="0"/>
              </a:ext>
            </a:extLst>
          </a:blip>
          <a:srcRect l="9135" t="7523" r="10925" b="7852"/>
          <a:stretch>
            <a:fillRect/>
          </a:stretch>
        </p:blipFill>
        <p:spPr bwMode="auto">
          <a:xfrm>
            <a:off x="7913688" y="984250"/>
            <a:ext cx="3816350" cy="490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4" name="Picture 19" descr="http://1.bp.blogspot.com/_Jv76Q-4-QR8/SQusmtHhHvI/AAAAAAAAAqg/6_QuWOTioNE/s1600/ns+de+smolensk.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13688" y="6169025"/>
            <a:ext cx="1785937"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5" name="Picture 20" descr="http://www.erain.es/departamentos/religion/Trabajos/herejias/iconos.jp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929813" y="6194425"/>
            <a:ext cx="1846262"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9 Marcador de contenido"/>
          <p:cNvSpPr>
            <a:spLocks noGrp="1"/>
          </p:cNvSpPr>
          <p:nvPr>
            <p:ph idx="1"/>
          </p:nvPr>
        </p:nvSpPr>
        <p:spPr>
          <a:xfrm>
            <a:off x="4600575" y="985838"/>
            <a:ext cx="7272338" cy="6335712"/>
          </a:xfrm>
        </p:spPr>
        <p:txBody>
          <a:bodyPr/>
          <a:lstStyle/>
          <a:p>
            <a:pPr>
              <a:lnSpc>
                <a:spcPct val="85000"/>
              </a:lnSpc>
            </a:pPr>
            <a:r>
              <a:rPr lang="es-ES_tradnl" sz="3200" smtClean="0">
                <a:solidFill>
                  <a:schemeClr val="bg1"/>
                </a:solidFill>
              </a:rPr>
              <a:t>La Encarnación no sólo manifiesta </a:t>
            </a:r>
          </a:p>
          <a:p>
            <a:pPr>
              <a:lnSpc>
                <a:spcPct val="85000"/>
              </a:lnSpc>
              <a:buFontTx/>
              <a:buChar char="-"/>
            </a:pPr>
            <a:r>
              <a:rPr lang="es-ES_tradnl" sz="3200" smtClean="0">
                <a:solidFill>
                  <a:schemeClr val="bg1"/>
                </a:solidFill>
              </a:rPr>
              <a:t>el infinito amor de Dios a los hombres, </a:t>
            </a:r>
          </a:p>
          <a:p>
            <a:pPr>
              <a:lnSpc>
                <a:spcPct val="85000"/>
              </a:lnSpc>
              <a:buFontTx/>
              <a:buChar char="-"/>
            </a:pPr>
            <a:r>
              <a:rPr lang="es-ES_tradnl" sz="3200" smtClean="0">
                <a:solidFill>
                  <a:schemeClr val="bg1"/>
                </a:solidFill>
              </a:rPr>
              <a:t>su infinita misericordia, </a:t>
            </a:r>
          </a:p>
          <a:p>
            <a:pPr>
              <a:lnSpc>
                <a:spcPct val="85000"/>
              </a:lnSpc>
              <a:buFontTx/>
              <a:buChar char="-"/>
            </a:pPr>
            <a:r>
              <a:rPr lang="es-ES_tradnl" sz="3200" smtClean="0">
                <a:solidFill>
                  <a:schemeClr val="bg1"/>
                </a:solidFill>
              </a:rPr>
              <a:t>su justicia, </a:t>
            </a:r>
          </a:p>
          <a:p>
            <a:pPr>
              <a:lnSpc>
                <a:spcPct val="85000"/>
              </a:lnSpc>
              <a:buFontTx/>
              <a:buChar char="-"/>
            </a:pPr>
            <a:r>
              <a:rPr lang="es-ES_tradnl" sz="3200" smtClean="0">
                <a:solidFill>
                  <a:schemeClr val="bg1"/>
                </a:solidFill>
              </a:rPr>
              <a:t>su poder, </a:t>
            </a:r>
          </a:p>
          <a:p>
            <a:pPr>
              <a:lnSpc>
                <a:spcPct val="85000"/>
              </a:lnSpc>
              <a:buFontTx/>
              <a:buChar char="-"/>
            </a:pPr>
            <a:r>
              <a:rPr lang="es-ES_tradnl" sz="3200" smtClean="0">
                <a:solidFill>
                  <a:schemeClr val="bg1"/>
                </a:solidFill>
              </a:rPr>
              <a:t>sino también </a:t>
            </a:r>
          </a:p>
          <a:p>
            <a:pPr>
              <a:lnSpc>
                <a:spcPct val="85000"/>
              </a:lnSpc>
              <a:buFontTx/>
              <a:buChar char="-"/>
            </a:pPr>
            <a:r>
              <a:rPr lang="es-ES_tradnl" sz="3200" smtClean="0">
                <a:solidFill>
                  <a:schemeClr val="bg1"/>
                </a:solidFill>
              </a:rPr>
              <a:t>la coherencia </a:t>
            </a:r>
          </a:p>
          <a:p>
            <a:pPr>
              <a:lnSpc>
                <a:spcPct val="85000"/>
              </a:lnSpc>
              <a:buFontTx/>
              <a:buChar char="-"/>
            </a:pPr>
            <a:r>
              <a:rPr lang="es-ES_tradnl" sz="3200" smtClean="0">
                <a:solidFill>
                  <a:schemeClr val="bg1"/>
                </a:solidFill>
              </a:rPr>
              <a:t>del plan divino de salvación.</a:t>
            </a:r>
          </a:p>
          <a:p>
            <a:pPr>
              <a:lnSpc>
                <a:spcPct val="85000"/>
              </a:lnSpc>
              <a:buFont typeface="Arial" charset="0"/>
              <a:buNone/>
            </a:pPr>
            <a:endParaRPr lang="es-ES_tradnl" sz="3200" smtClean="0">
              <a:solidFill>
                <a:schemeClr val="bg1"/>
              </a:solidFill>
            </a:endParaRPr>
          </a:p>
          <a:p>
            <a:pPr>
              <a:lnSpc>
                <a:spcPct val="85000"/>
              </a:lnSpc>
            </a:pPr>
            <a:r>
              <a:rPr lang="es-ES_tradnl" sz="3200" smtClean="0">
                <a:solidFill>
                  <a:schemeClr val="bg1"/>
                </a:solidFill>
              </a:rPr>
              <a:t>La profunda sabiduría divina </a:t>
            </a:r>
          </a:p>
          <a:p>
            <a:pPr>
              <a:lnSpc>
                <a:spcPct val="85000"/>
              </a:lnSpc>
              <a:buFontTx/>
              <a:buChar char="-"/>
            </a:pPr>
            <a:r>
              <a:rPr lang="es-ES_tradnl" sz="3200" smtClean="0">
                <a:solidFill>
                  <a:schemeClr val="bg1"/>
                </a:solidFill>
              </a:rPr>
              <a:t>ha decidido salvar al hombre </a:t>
            </a:r>
          </a:p>
          <a:p>
            <a:pPr>
              <a:lnSpc>
                <a:spcPct val="85000"/>
              </a:lnSpc>
              <a:buFontTx/>
              <a:buChar char="-"/>
            </a:pPr>
            <a:r>
              <a:rPr lang="es-ES_tradnl" sz="3200" smtClean="0">
                <a:solidFill>
                  <a:schemeClr val="bg1"/>
                </a:solidFill>
              </a:rPr>
              <a:t>del modo más conveniente </a:t>
            </a:r>
          </a:p>
          <a:p>
            <a:pPr>
              <a:lnSpc>
                <a:spcPct val="85000"/>
              </a:lnSpc>
              <a:buFontTx/>
              <a:buChar char="-"/>
            </a:pPr>
            <a:r>
              <a:rPr lang="es-ES_tradnl" sz="3200" smtClean="0">
                <a:solidFill>
                  <a:schemeClr val="bg1"/>
                </a:solidFill>
              </a:rPr>
              <a:t>a su naturaleza, </a:t>
            </a:r>
          </a:p>
          <a:p>
            <a:pPr>
              <a:lnSpc>
                <a:spcPct val="85000"/>
              </a:lnSpc>
              <a:buFontTx/>
              <a:buChar char="-"/>
            </a:pPr>
            <a:r>
              <a:rPr lang="es-ES_tradnl" sz="3200" smtClean="0">
                <a:solidFill>
                  <a:schemeClr val="bg1"/>
                </a:solidFill>
              </a:rPr>
              <a:t>que es, precisamente, </a:t>
            </a:r>
          </a:p>
          <a:p>
            <a:pPr>
              <a:lnSpc>
                <a:spcPct val="85000"/>
              </a:lnSpc>
              <a:buFontTx/>
              <a:buChar char="-"/>
            </a:pPr>
            <a:r>
              <a:rPr lang="es-ES_tradnl" sz="3200" smtClean="0">
                <a:solidFill>
                  <a:schemeClr val="bg1"/>
                </a:solidFill>
              </a:rPr>
              <a:t>mediante la Encarnación del Verbo.</a:t>
            </a:r>
            <a:endParaRPr lang="es-ES" sz="3200" smtClean="0">
              <a:solidFill>
                <a:schemeClr val="bg1"/>
              </a:solidFill>
              <a:latin typeface="Times New Roman" pitchFamily="18" charset="0"/>
              <a:cs typeface="Times New Roman" pitchFamily="18" charset="0"/>
            </a:endParaRPr>
          </a:p>
        </p:txBody>
      </p:sp>
      <p:sp>
        <p:nvSpPr>
          <p:cNvPr id="9223"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9224"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456113"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151812BB-ABBB-4C2E-AE7A-46644E77BC51}" type="slidenum">
              <a:rPr lang="es-ES" smtClean="0"/>
              <a:pPr>
                <a:defRPr/>
              </a:pPr>
              <a:t>8</a:t>
            </a:fld>
            <a:endParaRPr lang="es-ES"/>
          </a:p>
        </p:txBody>
      </p:sp>
      <p:pic>
        <p:nvPicPr>
          <p:cNvPr id="9226"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29138" y="55213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7" name="Picture 15" descr="http://icon-paintings.com/icono3.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643063" y="912813"/>
            <a:ext cx="2236787" cy="223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8" name="Picture 17" descr="http://icon-paintings.com/icono4.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649413" y="3354388"/>
            <a:ext cx="2230437" cy="243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9" name="Picture 18" descr="http://www.elarcadenoe.org/imagenes/Igorevskaya.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20850" y="5880100"/>
            <a:ext cx="2159000" cy="276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8772525"/>
            <a:ext cx="10701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3"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773362" y="4598987"/>
            <a:ext cx="7964488" cy="30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4"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8114507" y="4599781"/>
            <a:ext cx="7964488"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2" descr="http://www.100pies.net/Gifs/Webmasters/Lineas/Linea-12.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1287463" y="473075"/>
            <a:ext cx="107013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9 Marcador de contenido"/>
          <p:cNvSpPr>
            <a:spLocks noGrp="1"/>
          </p:cNvSpPr>
          <p:nvPr>
            <p:ph idx="1"/>
          </p:nvPr>
        </p:nvSpPr>
        <p:spPr>
          <a:xfrm>
            <a:off x="1504950" y="985838"/>
            <a:ext cx="5543550" cy="6335712"/>
          </a:xfrm>
        </p:spPr>
        <p:txBody>
          <a:bodyPr/>
          <a:lstStyle/>
          <a:p>
            <a:pPr>
              <a:lnSpc>
                <a:spcPct val="85000"/>
              </a:lnSpc>
            </a:pPr>
            <a:r>
              <a:rPr lang="es-ES_tradnl" sz="3200" smtClean="0">
                <a:solidFill>
                  <a:schemeClr val="bg1"/>
                </a:solidFill>
              </a:rPr>
              <a:t>Jesucristo, el Verbo encarnado,</a:t>
            </a:r>
          </a:p>
          <a:p>
            <a:pPr>
              <a:lnSpc>
                <a:spcPct val="85000"/>
              </a:lnSpc>
              <a:buFontTx/>
              <a:buChar char="-"/>
            </a:pPr>
            <a:r>
              <a:rPr lang="es-ES_tradnl" sz="3200" smtClean="0">
                <a:solidFill>
                  <a:schemeClr val="bg1"/>
                </a:solidFill>
              </a:rPr>
              <a:t>no es ni un mito, </a:t>
            </a:r>
          </a:p>
          <a:p>
            <a:pPr>
              <a:lnSpc>
                <a:spcPct val="85000"/>
              </a:lnSpc>
              <a:buFontTx/>
              <a:buChar char="-"/>
            </a:pPr>
            <a:r>
              <a:rPr lang="es-ES_tradnl" sz="3200" smtClean="0">
                <a:solidFill>
                  <a:schemeClr val="bg1"/>
                </a:solidFill>
              </a:rPr>
              <a:t>ni una idea abstracta cualquiera; </a:t>
            </a:r>
          </a:p>
          <a:p>
            <a:pPr>
              <a:lnSpc>
                <a:spcPct val="85000"/>
              </a:lnSpc>
              <a:buFontTx/>
              <a:buChar char="-"/>
            </a:pPr>
            <a:r>
              <a:rPr lang="es-ES_tradnl" sz="3200" smtClean="0">
                <a:solidFill>
                  <a:schemeClr val="bg1"/>
                </a:solidFill>
              </a:rPr>
              <a:t>Es un hombre </a:t>
            </a:r>
          </a:p>
          <a:p>
            <a:pPr>
              <a:lnSpc>
                <a:spcPct val="85000"/>
              </a:lnSpc>
              <a:buFontTx/>
              <a:buChar char="-"/>
            </a:pPr>
            <a:r>
              <a:rPr lang="es-ES_tradnl" sz="3200" smtClean="0">
                <a:solidFill>
                  <a:schemeClr val="bg1"/>
                </a:solidFill>
              </a:rPr>
              <a:t>que vivió </a:t>
            </a:r>
          </a:p>
          <a:p>
            <a:pPr>
              <a:lnSpc>
                <a:spcPct val="85000"/>
              </a:lnSpc>
              <a:buFontTx/>
              <a:buChar char="-"/>
            </a:pPr>
            <a:r>
              <a:rPr lang="es-ES_tradnl" sz="3200" smtClean="0">
                <a:solidFill>
                  <a:schemeClr val="bg1"/>
                </a:solidFill>
              </a:rPr>
              <a:t>en un contexto concreto;</a:t>
            </a:r>
          </a:p>
          <a:p>
            <a:pPr>
              <a:lnSpc>
                <a:spcPct val="85000"/>
              </a:lnSpc>
              <a:buFontTx/>
              <a:buChar char="-"/>
            </a:pPr>
            <a:r>
              <a:rPr lang="es-ES_tradnl" sz="3200" smtClean="0">
                <a:solidFill>
                  <a:schemeClr val="bg1"/>
                </a:solidFill>
              </a:rPr>
              <a:t>y que murió, </a:t>
            </a:r>
          </a:p>
          <a:p>
            <a:pPr>
              <a:lnSpc>
                <a:spcPct val="85000"/>
              </a:lnSpc>
              <a:buFontTx/>
              <a:buChar char="-"/>
            </a:pPr>
            <a:r>
              <a:rPr lang="es-ES_tradnl" sz="3200" smtClean="0">
                <a:solidFill>
                  <a:schemeClr val="bg1"/>
                </a:solidFill>
              </a:rPr>
              <a:t>después de haber llevado su propia existencia dentro de la evolución de la historia. </a:t>
            </a:r>
          </a:p>
          <a:p>
            <a:pPr>
              <a:lnSpc>
                <a:spcPct val="85000"/>
              </a:lnSpc>
              <a:buFont typeface="Arial" charset="0"/>
              <a:buNone/>
            </a:pPr>
            <a:endParaRPr lang="es-ES_tradnl" sz="3200" smtClean="0">
              <a:solidFill>
                <a:schemeClr val="bg1"/>
              </a:solidFill>
            </a:endParaRPr>
          </a:p>
          <a:p>
            <a:pPr>
              <a:lnSpc>
                <a:spcPct val="85000"/>
              </a:lnSpc>
              <a:buFontTx/>
              <a:buChar char="-"/>
            </a:pPr>
            <a:r>
              <a:rPr lang="es-ES_tradnl" sz="3200" b="1" smtClean="0">
                <a:solidFill>
                  <a:srgbClr val="FFFF00"/>
                </a:solidFill>
              </a:rPr>
              <a:t>La investigación histórica sobre Él </a:t>
            </a:r>
            <a:r>
              <a:rPr lang="es-ES_tradnl" sz="3200" smtClean="0">
                <a:solidFill>
                  <a:schemeClr val="bg1"/>
                </a:solidFill>
              </a:rPr>
              <a:t>es, una exigencia de la fe cristiana.</a:t>
            </a:r>
            <a:endParaRPr lang="es-ES" sz="3200" smtClean="0">
              <a:solidFill>
                <a:schemeClr val="bg1"/>
              </a:solidFill>
              <a:latin typeface="Times New Roman" pitchFamily="18" charset="0"/>
              <a:cs typeface="Times New Roman" pitchFamily="18" charset="0"/>
            </a:endParaRPr>
          </a:p>
        </p:txBody>
      </p:sp>
      <p:sp>
        <p:nvSpPr>
          <p:cNvPr id="10247" name="AutoShape 9" descr="data:image/jpg;base64,/9j/4AAQSkZJRgABAQAAAQABAAD/2wCEAAkGBhQSERQSEBQVFRUWGCEVFxcYFx8cFxkeIRsfHR8kHh0fHiYeHR0kHxwXJTEgIycqLCwsIx8xNTAqNSYrLCkBCQoKBQUFDQUFDSkYEhgpKSkpKSkpKSkpKSkpKSkpKSkpKSkpKSkpKSkpKSkpKSkpKSkpKSkpKSkpKSkpKSkpKf/AABEIAGUAZQMBIgACEQEDEQH/xAAcAAACAgMBAQAAAAAAAAAAAAAGBwAFAwQIAgH/xAA9EAACAQIEBAQDBQYEBwAAAAABAgMEEQAFEiEGEzFBByJRYRQycUJigZGhFSMzUoLBCCRy8SU1c5OxstH/xAAUAQEAAAAAAAAAAAAAAAAAAAAA/8QAFBEBAAAAAAAAAAAAAAAAAAAAAP/aAAwDAQACEQMRAD8AeBwO8Scbw0UkUUiTyPKGZFhjMhstr7Dfvj5xpxU1CkLJAZ3mmWnRA4QlmBI3II7WxQ0SVtTmtLU1FE1NHDFKhJmSS5cC3y2I6emAuOG/EWlrZ3poubHMguY5oyj272BPba4O++CgYTZ4czClz6pzGKiaeJiwUCVFuGUC/mO3ToRg04C8RI8z5yiJoZYWs6Fgwtci4YAA7gi3tgDLHhjio4t4mWgpmqniklRCNQjtqUE2vuRsDb88APF/iXUTQCkpKKrjqKtDyiwS5jtd2TS5N9J2O1r3vtgGRk2eQ1UZkp3V0DNHcfzKbEf3+hB6HG/hIZNnL5PVDRQVkdJUqkXLk0A/EAaQynXp846gkb+wGGDkHiD8TVtRmjqYZETmSczRZB2vZyd9rfngC7HknGHMagxxSSIhdkQsEBsWIF7XPS/TCnqPECWth/zuWVVNT3Ei1cbMWgYfLJvGuy3NyNrX2IwDBybi2GpqammjEgemYK+pCoN+4J/v1G42xf4Uua+HmaVJC1WaR/Cghy6JokYLuGawALAC9y5A672wQZL4t5a8sdIlS7vtEskim0jDa5ewBLW62AJOAOsTEvj5gBvjbhV65IFjn+HeCdahX5YfdQwHlLAfaGKSgnr6bNKWlqq0VMc0UrkfDpFYoBbdSSevqMMDABxZmcVPnWXyTyJEnInGt2CqCdNtztgAviHjXOJM4qaHLpAdDHQmiPZQoJ8zDfr64vPBng2topquSui0c4KQdSnUdTE/KTbrii4OrEm4sqZInWRGWQqysGUjQo2I2Iw9LYDUzVYuRL8RblaG5mr5dFjqv7ab4UvgtpNVLzuZzOQvwXN6/Ca2tp/qtf8A3wyeL+Gfj6VqVppIlcjWUAuwBvp37E2/LABxb4a1UEAq6WvqpZ6VDylOkER2s6ppHXQNhve1rb4Aw8TPh/2ZU/F30aPLb5uZf93p+9r02/G+18UXgv8AwKnn6/jucfi+Z/Evb93/AE6envq9sCmT5HLnM9kzGrkpacJLzJApPPI1AKNhdFO5PQ9NjcsDhzw+alrGq2rZ53dOXIJAtnA+W5G912sfqO+AIznC/E/CkHXyucD2Kh9Jtve4Om/1GAzxQ4ulj/4bSU0ktTVxlUaw5YU3Vj7kD1sBcEm2xtOOVkganzGFS/wpYTIvzPA4Akt6lCqOB7YIMsr4alEqIGSRWXyuu+x6i/UbgXU9xuMAks44szWpo50pablUdLGaecvYynQoWQMSbg26hBcDvfB9xjwpSyZPI0cEURig58LIoUxsqaxZgL9rH1xR0tUJ84zmip7NHNS+ex8omCLGd+gvrsSe6n0xrQ51mWY00WVfAy091WGqqJAwQItg2i6jzOB0uethf5gDYyycvDE52LIrH8VB/viY2I0sAq7ACwHt2x8wGQnArx3wbR10S/HHliM3WUOEZQeo1NdbGwuCMb/GXFCZfRy1Mg1aRZV7ux2Ufn1PpfCZ4K4ZqOIah63M5GNOjaQimwJ66EH2EUEXPU363ucAd8C8B5XS1PPoannShSmn4iOQWbrsoBvthjDA/TcBUEahEpIAB0Ogatu+r5r+974vYiAAB0GwwGTHlsVPFuf/AAVJLVFNYiAYre1xqAO9jvY4BvEHhMV1Ia/LJ5VkKc4COV+XMoG40hrK9h2tvsd8AwMlyOGkjMdPGI1LtIQP5mNz/wDB6AAdsWF8ITwd4RnrgausqKkwK2hIxNIOaw63Oq+ge3U332ILZ4b4siq56qGCxSlZI9YNwzEHVbtZSLX774AhcbYXPEHhLSanmgqZqANvIIpdEJPclTa34G3tg3z3NhTwtJpLtcJGgNi7sQqKD2uxG/YXJ2BwIZXxFljzhamspqirJ6k3iU3+WHVeNQDsLHU3Ukk4DP4e5DltCrR0NRHNJJ87maN5Gt0FlOwG+wH54NxjSq8mgmXTLFG6+jIpt9Ntj7jFZSlqOWOBmZ6eU6IWc3eJ7EiNmO7IwB0sbkEaSTdcAQ4mJiYBTf4iyf2fBbp8QL/9t7f3wQ+Cyr+xqbR9/V/q5jXxc8bcKrmNFJSsdJbdG66XG6n6X2I9CcJ7gDjCXIp5MvzRGSFm1K4BYITtqW3zxsAOlzft1GAcvGNXNFSSzU7ojxIZPOhcNpBOmwYG7dBa+9tjgJ8HqnMDzoq48sRnmcp4iJG5xZ9Wsm2jVq2AJvttbBvFxdRPHzFqqdk9eatv/N7+2LeOxAIsb73/AFwAn4t/8nrP+mP/AHXCu8MOFs2WDnxVIpKVgX0yqJA47sIm2AIHzG1xv03LyzvJ46qB4JrlHsGANiQGDWv6G1vpgH8S48zqIXo8upbRMNMkpljUspG6opYFV7EncjYDAA+S5DmdXkyfs+sTk3kBplURSH945I1jqWuDpJA8w+uLn/DpTsiV6OpVllRWUixBAe4IPQg41vDXh/OcrdlakEtPIbvHz4gyt01J57X6Ajodulr4btDk8ccs06LpefQZPcoCAbDa9jYnvYYBef4gq2SOigMZIBmKsfrE6/qrOPxOErPR0Iy2OVZ5DXGQq8JH7sJv930076upIttfHTnHnCa5jRSUxIDHzxseiuN1P06g+xOOTc4yiWlmaCoRo5ENmUj9R6g9iNiMB0p4ecQzz5CksOmaqjjeJVY9XQkIGNx9jRfcXxu5hWTnK45K1FiqTJF5FNwJPiECW3O5Gk2ubEnfbHOnCHHlXlxY0rgK27Iy6kb3t2PuCMN/w+avzeeKuzA6aaBtcEaroSSS1g1urBd/MSd9h3wDfxMTEwEONPMMrhnXRURRyr6SIGH5EHG4cAr8RS17JT0rCOOfmETDdxBGwjd1B2DSOwVOtlBbrYALXh/Lcs5khoYaQSQvy5DHGoZGG9rgX/Ed7+hwSA45+8LOGqiKozGWlltLRtylRgCk9mclX7rcRizDcE336Yb3C3FoqyUK6W5aVCb7PDKLq3sQQyMOzLtsRgCTGOeYIrMeigsfw3xJJwttRAubC5tc+g9T7Yrc9mDwOiWcuLFVILFNQWQqO5Clunew6nAe+Hq15IFM1uYCVcAWFwfT3XSfxxZ4psprFaSV1uI5SrIWGku2jS2kNYkBUj3t6+hxZpVqxAVlJI1AAgm3rt298BmOKjPOGaWtGirhjlsNtQ8yg+jDzL+BxY1NSqKWYhVA1Ek2AAwqMo8b6SFNVSJ2mmYyOUjBRQWIRQWddlQINgd9R6k4AtoPCfK4W1pSR3H87PIPydmH6YLYwAAFta21ulu2F5XeO2XIqsvPlDfyRfKfRtbLY/S/1xu+HXGcNY9THA90RxJEreWRUdQWUqd7LJqA6gAqAbAYA5xMTEwHlxcYS3AeYvCoiUBqvLDNDLASFaenZwxMZO2pGUEDoR/qBw6zhY+I/AatUx5pEZkeIWkFP/HkNwseg2IU3NmYggL2NtwCvDbiuaafMoqZQklW5nErkBKdLvrdvUqrrYDuN7C+C7wudZ8wqp6e5paaCOggY/bCb399wT/UPXArBw3VVPxtLLNYS1hiZqceXnCNWBnCxqWhIXTcFQr6jp3FnNwnw1HQUsVNENkHmPdmPzMfcn9LYCh8ZKPXlFQQPNHokUjqpEi3IPaylt8c9TZxNG4dZpAyc2VCHNwzsIz376dR9e+Os8zp+ZDIhAOpGWzJrU3BG6faH3e/THMmb5TJHUPTGkV5FQyCPzM6rYkCTlvpVig1lR0sgG+AHaPNpSkScx7Rh4UAY2VZVa9vS5Zr26g2O22HR4BKXWsnkvqZo4wTvZVQnSPYXAt0G2FNlYOiH/LRLznMccjlwjE+W5YuFAudJPS1/Q36P8PMqanoY43j5b3JdNAVg32tRBIc3Bs/2l04DdzvIVq3jjnGqBP3jR32ke/lDeqru1uhOm/S2ELxZJW5ZDPlbAcmSfXBJp3aM3YgG1rE6LjsQw6HHStsAHjLwg9bRB4N5qZuao/mW3mA7X2Ui/W1u+ASlNm8GXVkNTQzGYiMc2LlsqtJazrZgBoJ3BFyDawG1mtwHwVPJTvXVmpK6WX4iFujRi2ykdkfcGPpp09wLCPDWSQ5jmNMaCnWnhgRZatgblpL3KqxYki9l8pAsWv0segRgPMbEgEjt0xMerYmA+4+MemJiYDWpcvjiLmKNEMjanKqFLt0u1hufc42hiYmA+HHhYwDcAXPe2/5/liYmAxxUaBBGEUINgoUaR9B0xsDExMBMVWYcMUs5vPTxSH76A3+vr+OPuJgMM/CNG5UtSwEoNKnlqCoG4AsBYX7dMWdNAqLpRQqjoALD9MfcTAZsTExMB//2Q=="/>
          <p:cNvSpPr>
            <a:spLocks noChangeAspect="1" noChangeArrowheads="1"/>
          </p:cNvSpPr>
          <p:nvPr/>
        </p:nvSpPr>
        <p:spPr bwMode="auto">
          <a:xfrm>
            <a:off x="155575" y="-457200"/>
            <a:ext cx="96202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s-AR"/>
          </a:p>
        </p:txBody>
      </p:sp>
      <p:pic>
        <p:nvPicPr>
          <p:cNvPr id="10248"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31925" y="7248525"/>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11 Imagen" descr="3fondos_animado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0488" y="984250"/>
            <a:ext cx="5715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12 Marcador de número de diapositiva"/>
          <p:cNvSpPr>
            <a:spLocks noGrp="1"/>
          </p:cNvSpPr>
          <p:nvPr>
            <p:ph type="sldNum" sz="quarter" idx="12"/>
          </p:nvPr>
        </p:nvSpPr>
        <p:spPr/>
        <p:txBody>
          <a:bodyPr/>
          <a:lstStyle/>
          <a:p>
            <a:pPr>
              <a:defRPr/>
            </a:pPr>
            <a:fld id="{A5BFC6F0-7622-4AD0-807B-93E8A95F451D}" type="slidenum">
              <a:rPr lang="es-ES" smtClean="0"/>
              <a:pPr>
                <a:defRPr/>
              </a:pPr>
              <a:t>9</a:t>
            </a:fld>
            <a:endParaRPr lang="es-ES"/>
          </a:p>
        </p:txBody>
      </p:sp>
      <p:pic>
        <p:nvPicPr>
          <p:cNvPr id="10251" name="Picture 12" descr="http://t0.gstatic.com/images?q=tbn:ANd9GcQ1B9XmbLtY6wrUF26cXVKLQwKHvmWMZ8sWHRT3KTvXSW3q61OFVQ&amp;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9700" y="984250"/>
            <a:ext cx="36322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52" name="Picture 14" descr="http://www.xtec.es/~gluri/webdise%F1o/imagenestexto/stefac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69225" y="5592763"/>
            <a:ext cx="3619500" cy="309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8389</TotalTime>
  <Words>3520</Words>
  <Application>Microsoft Office PowerPoint</Application>
  <PresentationFormat>Papel A3 (297 x 420 mm)</PresentationFormat>
  <Paragraphs>280</Paragraphs>
  <Slides>36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36</vt:i4>
      </vt:variant>
    </vt:vector>
  </HeadingPairs>
  <TitlesOfParts>
    <vt:vector size="42" baseType="lpstr">
      <vt:lpstr>Arial</vt:lpstr>
      <vt:lpstr>Calibri</vt:lpstr>
      <vt:lpstr>Bernard MT Condensed</vt:lpstr>
      <vt:lpstr>Times New Roman</vt:lpstr>
      <vt:lpstr>Elephant</vt:lpstr>
      <vt:lpstr>Tema de Office</vt:lpstr>
      <vt:lpstr>La FE cristiana</vt:lpstr>
      <vt:lpstr>Presentación de PowerPoint</vt:lpstr>
      <vt:lpstr>1. La encarnación del verbo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2. Jesucristo, Dios y hombre verdadero</vt:lpstr>
      <vt:lpstr>Presentación de PowerPoint</vt:lpstr>
      <vt:lpstr>Presentación de PowerPoint</vt:lpstr>
      <vt:lpstr>Presentación de PowerPoint</vt:lpstr>
      <vt:lpstr>Presentación de PowerPoint</vt:lpstr>
      <vt:lpstr>Presentación de PowerPoint</vt:lpstr>
      <vt:lpstr>Presentación de PowerPoint</vt:lpstr>
      <vt:lpstr>3. La unión hipostática</vt:lpstr>
      <vt:lpstr>Presentación de PowerPoint</vt:lpstr>
      <vt:lpstr>Presentación de PowerPoint</vt:lpstr>
      <vt:lpstr>Presentación de PowerPoint</vt:lpstr>
      <vt:lpstr>Presentación de PowerPoint</vt:lpstr>
      <vt:lpstr>4. La humanidad santísima de jesucristo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Bibliografía básica</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jmgallardo</dc:creator>
  <cp:lastModifiedBy>jmgallardo</cp:lastModifiedBy>
  <cp:revision>37</cp:revision>
  <dcterms:created xsi:type="dcterms:W3CDTF">2010-08-10T14:04:34Z</dcterms:created>
  <dcterms:modified xsi:type="dcterms:W3CDTF">2011-09-16T14:48:38Z</dcterms:modified>
</cp:coreProperties>
</file>